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34"/>
  </p:notesMasterIdLst>
  <p:sldIdLst>
    <p:sldId id="261" r:id="rId6"/>
    <p:sldId id="1016" r:id="rId7"/>
    <p:sldId id="269" r:id="rId8"/>
    <p:sldId id="2147471385" r:id="rId9"/>
    <p:sldId id="391" r:id="rId10"/>
    <p:sldId id="257" r:id="rId11"/>
    <p:sldId id="2147376180" r:id="rId12"/>
    <p:sldId id="2147471565" r:id="rId13"/>
    <p:sldId id="2147376181" r:id="rId14"/>
    <p:sldId id="2147376182" r:id="rId15"/>
    <p:sldId id="2147376184" r:id="rId16"/>
    <p:sldId id="2140756826" r:id="rId17"/>
    <p:sldId id="258" r:id="rId18"/>
    <p:sldId id="2147376190" r:id="rId19"/>
    <p:sldId id="2147376177" r:id="rId20"/>
    <p:sldId id="2147471559" r:id="rId21"/>
    <p:sldId id="2147471564" r:id="rId22"/>
    <p:sldId id="2147471552" r:id="rId23"/>
    <p:sldId id="2147471553" r:id="rId24"/>
    <p:sldId id="277" r:id="rId25"/>
    <p:sldId id="2147376189" r:id="rId26"/>
    <p:sldId id="2140756800" r:id="rId27"/>
    <p:sldId id="2140756843" r:id="rId28"/>
    <p:sldId id="2140756802" r:id="rId29"/>
    <p:sldId id="2140756803" r:id="rId30"/>
    <p:sldId id="2140756815" r:id="rId31"/>
    <p:sldId id="2761" r:id="rId32"/>
    <p:sldId id="21473761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00999A"/>
    <a:srgbClr val="12A689"/>
    <a:srgbClr val="8B7EA4"/>
    <a:srgbClr val="71AD47"/>
    <a:srgbClr val="CB6700"/>
    <a:srgbClr val="B0ABAB"/>
    <a:srgbClr val="FF9934"/>
    <a:srgbClr val="00B0F1"/>
    <a:srgbClr val="03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31"/>
    <p:restoredTop sz="91973"/>
  </p:normalViewPr>
  <p:slideViewPr>
    <p:cSldViewPr snapToGrid="0" snapToObjects="1">
      <p:cViewPr varScale="1">
        <p:scale>
          <a:sx n="115" d="100"/>
          <a:sy n="115" d="100"/>
        </p:scale>
        <p:origin x="208" y="24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54886209265737"/>
          <c:y val="7.3837697268359023E-2"/>
          <c:w val="0.66663239740482361"/>
          <c:h val="0.89190859826828761"/>
        </c:manualLayout>
      </c:layout>
      <c:barChart>
        <c:barDir val="col"/>
        <c:grouping val="clustered"/>
        <c:varyColors val="0"/>
        <c:ser>
          <c:idx val="0"/>
          <c:order val="0"/>
          <c:tx>
            <c:strRef>
              <c:f>Sheet1!$B$1</c:f>
              <c:strCache>
                <c:ptCount val="1"/>
                <c:pt idx="0">
                  <c:v> Dupilumab 300 mg</c:v>
                </c:pt>
              </c:strCache>
            </c:strRef>
          </c:tx>
          <c:spPr>
            <a:solidFill>
              <a:srgbClr val="00999A"/>
            </a:solidFill>
            <a:ln>
              <a:noFill/>
            </a:ln>
            <a:effectLst/>
          </c:spPr>
          <c:invertIfNegative val="0"/>
          <c:dLbls>
            <c:dLbl>
              <c:idx val="0"/>
              <c:tx>
                <c:rich>
                  <a:bodyPr/>
                  <a:lstStyle/>
                  <a:p>
                    <a:fld id="{DDA0CE0E-5B9A-4C01-BBC0-822C1BD435A9}"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E31-4F4F-8A7C-629786013A66}"/>
                </c:ext>
              </c:extLst>
            </c:dLbl>
            <c:dLbl>
              <c:idx val="1"/>
              <c:tx>
                <c:rich>
                  <a:bodyPr/>
                  <a:lstStyle/>
                  <a:p>
                    <a:fld id="{22C500EF-BCD0-4136-9D00-B0983393DF24}" type="VALUE">
                      <a:rPr lang="en-US" smtClean="0"/>
                      <a:pPr/>
                      <a:t>[VALUE]</a:t>
                    </a:fld>
                    <a:r>
                      <a:rPr lang="en-US"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6E31-4F4F-8A7C-629786013A6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EASI 90</c:v>
                </c:pt>
                <c:pt idx="1">
                  <c:v>EASI 75</c:v>
                </c:pt>
              </c:strCache>
            </c:strRef>
          </c:cat>
          <c:val>
            <c:numRef>
              <c:f>Sheet1!$B$2:$B$3</c:f>
              <c:numCache>
                <c:formatCode>General</c:formatCode>
                <c:ptCount val="2"/>
                <c:pt idx="0">
                  <c:v>24.5</c:v>
                </c:pt>
                <c:pt idx="1">
                  <c:v>43</c:v>
                </c:pt>
              </c:numCache>
            </c:numRef>
          </c:val>
          <c:extLst>
            <c:ext xmlns:c16="http://schemas.microsoft.com/office/drawing/2014/chart" uri="{C3380CC4-5D6E-409C-BE32-E72D297353CC}">
              <c16:uniqueId val="{00000000-6E31-4F4F-8A7C-629786013A66}"/>
            </c:ext>
          </c:extLst>
        </c:ser>
        <c:ser>
          <c:idx val="1"/>
          <c:order val="1"/>
          <c:tx>
            <c:strRef>
              <c:f>Sheet1!$C$1</c:f>
              <c:strCache>
                <c:ptCount val="1"/>
                <c:pt idx="0">
                  <c:v> Tralokinumab 300 mg</c:v>
                </c:pt>
              </c:strCache>
            </c:strRef>
          </c:tx>
          <c:spPr>
            <a:solidFill>
              <a:schemeClr val="bg1">
                <a:lumMod val="50000"/>
              </a:schemeClr>
            </a:solidFill>
            <a:ln>
              <a:noFill/>
            </a:ln>
            <a:effectLst/>
          </c:spPr>
          <c:invertIfNegative val="0"/>
          <c:dLbls>
            <c:dLbl>
              <c:idx val="0"/>
              <c:tx>
                <c:rich>
                  <a:bodyPr/>
                  <a:lstStyle/>
                  <a:p>
                    <a:fld id="{1DE404E3-CEED-42AA-AA0A-CB369E06B6A9}" type="VALUE">
                      <a:rPr lang="en-US" smtClean="0"/>
                      <a:pPr/>
                      <a:t>[VALUE]</a:t>
                    </a:fld>
                    <a:r>
                      <a:rPr lang="en-US"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70E-B44B-9D00-30801FDE0F6C}"/>
                </c:ext>
              </c:extLst>
            </c:dLbl>
            <c:dLbl>
              <c:idx val="1"/>
              <c:tx>
                <c:rich>
                  <a:bodyPr/>
                  <a:lstStyle/>
                  <a:p>
                    <a:fld id="{3D5B45E1-115E-45B3-87F8-2989C4035993}"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70E-B44B-9D00-30801FDE0F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EASI 90</c:v>
                </c:pt>
                <c:pt idx="1">
                  <c:v>EASI 75</c:v>
                </c:pt>
              </c:strCache>
            </c:strRef>
          </c:cat>
          <c:val>
            <c:numRef>
              <c:f>Sheet1!$C$2:$C$3</c:f>
              <c:numCache>
                <c:formatCode>General</c:formatCode>
                <c:ptCount val="2"/>
                <c:pt idx="0">
                  <c:v>17.3</c:v>
                </c:pt>
                <c:pt idx="1">
                  <c:v>27.4</c:v>
                </c:pt>
              </c:numCache>
            </c:numRef>
          </c:val>
          <c:extLst>
            <c:ext xmlns:c16="http://schemas.microsoft.com/office/drawing/2014/chart" uri="{C3380CC4-5D6E-409C-BE32-E72D297353CC}">
              <c16:uniqueId val="{00000000-8EF3-1242-8E35-FC50252C1270}"/>
            </c:ext>
          </c:extLst>
        </c:ser>
        <c:ser>
          <c:idx val="2"/>
          <c:order val="2"/>
          <c:tx>
            <c:strRef>
              <c:f>Sheet1!$D$1</c:f>
              <c:strCache>
                <c:ptCount val="1"/>
                <c:pt idx="0">
                  <c:v> Baricitinib 2 mg</c:v>
                </c:pt>
              </c:strCache>
            </c:strRef>
          </c:tx>
          <c:spPr>
            <a:solidFill>
              <a:srgbClr val="FF9934"/>
            </a:solidFill>
            <a:ln>
              <a:noFill/>
            </a:ln>
            <a:effectLst/>
          </c:spPr>
          <c:invertIfNegative val="0"/>
          <c:dLbls>
            <c:dLbl>
              <c:idx val="0"/>
              <c:tx>
                <c:rich>
                  <a:bodyPr/>
                  <a:lstStyle/>
                  <a:p>
                    <a:fld id="{7DD51B9E-021C-4918-BBC5-374C2A891B63}" type="VALUE">
                      <a:rPr lang="en-US" smtClean="0"/>
                      <a:pPr/>
                      <a:t>[VALUE]</a:t>
                    </a:fld>
                    <a:r>
                      <a:rPr lang="en-US"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70E-B44B-9D00-30801FDE0F6C}"/>
                </c:ext>
              </c:extLst>
            </c:dLbl>
            <c:dLbl>
              <c:idx val="1"/>
              <c:tx>
                <c:rich>
                  <a:bodyPr/>
                  <a:lstStyle/>
                  <a:p>
                    <a:fld id="{4F222555-5751-46C4-96DA-9FF80F0A2E6A}"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70E-B44B-9D00-30801FDE0F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EASI 90</c:v>
                </c:pt>
                <c:pt idx="1">
                  <c:v>EASI 75</c:v>
                </c:pt>
              </c:strCache>
            </c:strRef>
          </c:cat>
          <c:val>
            <c:numRef>
              <c:f>Sheet1!$D$2:$D$3</c:f>
              <c:numCache>
                <c:formatCode>General</c:formatCode>
                <c:ptCount val="2"/>
                <c:pt idx="0">
                  <c:v>17.2</c:v>
                </c:pt>
                <c:pt idx="1">
                  <c:v>29.2</c:v>
                </c:pt>
              </c:numCache>
            </c:numRef>
          </c:val>
          <c:extLst>
            <c:ext xmlns:c16="http://schemas.microsoft.com/office/drawing/2014/chart" uri="{C3380CC4-5D6E-409C-BE32-E72D297353CC}">
              <c16:uniqueId val="{00000001-8EF3-1242-8E35-FC50252C1270}"/>
            </c:ext>
          </c:extLst>
        </c:ser>
        <c:ser>
          <c:idx val="3"/>
          <c:order val="3"/>
          <c:tx>
            <c:strRef>
              <c:f>Sheet1!$E$1</c:f>
              <c:strCache>
                <c:ptCount val="1"/>
                <c:pt idx="0">
                  <c:v> Baricitinib 4 mg</c:v>
                </c:pt>
              </c:strCache>
            </c:strRef>
          </c:tx>
          <c:spPr>
            <a:solidFill>
              <a:srgbClr val="CB6700"/>
            </a:solidFill>
            <a:ln>
              <a:noFill/>
            </a:ln>
            <a:effectLst/>
          </c:spPr>
          <c:invertIfNegative val="0"/>
          <c:dLbls>
            <c:dLbl>
              <c:idx val="0"/>
              <c:tx>
                <c:rich>
                  <a:bodyPr/>
                  <a:lstStyle/>
                  <a:p>
                    <a:fld id="{CB08AFB4-9E52-46A5-B9F2-912E72EDE529}" type="VALUE">
                      <a:rPr lang="en-US" smtClean="0"/>
                      <a:pPr/>
                      <a:t>[VALUE]</a:t>
                    </a:fld>
                    <a:r>
                      <a:rPr lang="en-US"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70E-B44B-9D00-30801FDE0F6C}"/>
                </c:ext>
              </c:extLst>
            </c:dLbl>
            <c:dLbl>
              <c:idx val="1"/>
              <c:tx>
                <c:rich>
                  <a:bodyPr/>
                  <a:lstStyle/>
                  <a:p>
                    <a:fld id="{72CA5613-5658-4FC8-B714-27E0DBF15BB7}"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70E-B44B-9D00-30801FDE0F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EASI 90</c:v>
                </c:pt>
                <c:pt idx="1">
                  <c:v>EASI 75</c:v>
                </c:pt>
              </c:strCache>
            </c:strRef>
          </c:cat>
          <c:val>
            <c:numRef>
              <c:f>Sheet1!$E$2:$E$3</c:f>
              <c:numCache>
                <c:formatCode>General</c:formatCode>
                <c:ptCount val="2"/>
                <c:pt idx="0">
                  <c:v>22.3</c:v>
                </c:pt>
                <c:pt idx="1">
                  <c:v>33.6</c:v>
                </c:pt>
              </c:numCache>
            </c:numRef>
          </c:val>
          <c:extLst>
            <c:ext xmlns:c16="http://schemas.microsoft.com/office/drawing/2014/chart" uri="{C3380CC4-5D6E-409C-BE32-E72D297353CC}">
              <c16:uniqueId val="{00000002-8EF3-1242-8E35-FC50252C1270}"/>
            </c:ext>
          </c:extLst>
        </c:ser>
        <c:ser>
          <c:idx val="4"/>
          <c:order val="4"/>
          <c:tx>
            <c:strRef>
              <c:f>Sheet1!$F$1</c:f>
              <c:strCache>
                <c:ptCount val="1"/>
                <c:pt idx="0">
                  <c:v> Abrocitinib 100 mg</c:v>
                </c:pt>
              </c:strCache>
            </c:strRef>
          </c:tx>
          <c:spPr>
            <a:solidFill>
              <a:srgbClr val="00B0F1"/>
            </a:solidFill>
            <a:ln>
              <a:noFill/>
            </a:ln>
            <a:effectLst/>
          </c:spPr>
          <c:invertIfNegative val="0"/>
          <c:dLbls>
            <c:dLbl>
              <c:idx val="0"/>
              <c:tx>
                <c:rich>
                  <a:bodyPr/>
                  <a:lstStyle/>
                  <a:p>
                    <a:fld id="{6FDA3B96-C8D9-4647-9342-07955F8DEA90}"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70E-B44B-9D00-30801FDE0F6C}"/>
                </c:ext>
              </c:extLst>
            </c:dLbl>
            <c:dLbl>
              <c:idx val="1"/>
              <c:tx>
                <c:rich>
                  <a:bodyPr/>
                  <a:lstStyle/>
                  <a:p>
                    <a:fld id="{D0C64DDB-E37F-43E4-8074-8D38837DFC1E}"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70E-B44B-9D00-30801FDE0F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EASI 90</c:v>
                </c:pt>
                <c:pt idx="1">
                  <c:v>EASI 75</c:v>
                </c:pt>
              </c:strCache>
            </c:strRef>
          </c:cat>
          <c:val>
            <c:numRef>
              <c:f>Sheet1!$F$2:$F$3</c:f>
              <c:numCache>
                <c:formatCode>General</c:formatCode>
                <c:ptCount val="2"/>
                <c:pt idx="0">
                  <c:v>23.9</c:v>
                </c:pt>
                <c:pt idx="1">
                  <c:v>42.5</c:v>
                </c:pt>
              </c:numCache>
            </c:numRef>
          </c:val>
          <c:extLst>
            <c:ext xmlns:c16="http://schemas.microsoft.com/office/drawing/2014/chart" uri="{C3380CC4-5D6E-409C-BE32-E72D297353CC}">
              <c16:uniqueId val="{00000003-8EF3-1242-8E35-FC50252C1270}"/>
            </c:ext>
          </c:extLst>
        </c:ser>
        <c:ser>
          <c:idx val="5"/>
          <c:order val="5"/>
          <c:tx>
            <c:strRef>
              <c:f>Sheet1!$G$1</c:f>
              <c:strCache>
                <c:ptCount val="1"/>
                <c:pt idx="0">
                  <c:v> Abrocitinib 200 mg</c:v>
                </c:pt>
              </c:strCache>
            </c:strRef>
          </c:tx>
          <c:spPr>
            <a:solidFill>
              <a:srgbClr val="0370C0"/>
            </a:solidFill>
            <a:ln>
              <a:noFill/>
            </a:ln>
            <a:effectLst/>
          </c:spPr>
          <c:invertIfNegative val="0"/>
          <c:dLbls>
            <c:dLbl>
              <c:idx val="0"/>
              <c:tx>
                <c:rich>
                  <a:bodyPr/>
                  <a:lstStyle/>
                  <a:p>
                    <a:fld id="{868B859D-F788-43B4-A879-856B46A10DB6}" type="VALUE">
                      <a:rPr lang="en-US" smtClean="0"/>
                      <a:pPr/>
                      <a:t>[VALUE]</a:t>
                    </a:fld>
                    <a:r>
                      <a:rPr lang="en-US"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C70E-B44B-9D00-30801FDE0F6C}"/>
                </c:ext>
              </c:extLst>
            </c:dLbl>
            <c:dLbl>
              <c:idx val="1"/>
              <c:tx>
                <c:rich>
                  <a:bodyPr/>
                  <a:lstStyle/>
                  <a:p>
                    <a:fld id="{E30A3D7B-C67D-4946-A0B3-ECFE73F0A154}"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70E-B44B-9D00-30801FDE0F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EASI 90</c:v>
                </c:pt>
                <c:pt idx="1">
                  <c:v>EASI 75</c:v>
                </c:pt>
              </c:strCache>
            </c:strRef>
          </c:cat>
          <c:val>
            <c:numRef>
              <c:f>Sheet1!$G$2:$G$3</c:f>
              <c:numCache>
                <c:formatCode>General</c:formatCode>
                <c:ptCount val="2"/>
                <c:pt idx="0">
                  <c:v>41.5</c:v>
                </c:pt>
                <c:pt idx="1">
                  <c:v>62.4</c:v>
                </c:pt>
              </c:numCache>
            </c:numRef>
          </c:val>
          <c:extLst>
            <c:ext xmlns:c16="http://schemas.microsoft.com/office/drawing/2014/chart" uri="{C3380CC4-5D6E-409C-BE32-E72D297353CC}">
              <c16:uniqueId val="{00000004-8EF3-1242-8E35-FC50252C1270}"/>
            </c:ext>
          </c:extLst>
        </c:ser>
        <c:ser>
          <c:idx val="6"/>
          <c:order val="6"/>
          <c:tx>
            <c:strRef>
              <c:f>Sheet1!$H$1</c:f>
              <c:strCache>
                <c:ptCount val="1"/>
                <c:pt idx="0">
                  <c:v> Upadacitinib 15 mg</c:v>
                </c:pt>
              </c:strCache>
            </c:strRef>
          </c:tx>
          <c:spPr>
            <a:solidFill>
              <a:srgbClr val="FFE265"/>
            </a:solidFill>
            <a:ln>
              <a:noFill/>
            </a:ln>
            <a:effectLst/>
          </c:spPr>
          <c:invertIfNegative val="0"/>
          <c:dLbls>
            <c:dLbl>
              <c:idx val="0"/>
              <c:tx>
                <c:rich>
                  <a:bodyPr/>
                  <a:lstStyle/>
                  <a:p>
                    <a:fld id="{414098B4-41DF-4737-8C3B-820339A2F16E}" type="VALUE">
                      <a:rPr lang="en-US" smtClean="0"/>
                      <a:pPr/>
                      <a:t>[VALUE]</a:t>
                    </a:fld>
                    <a:r>
                      <a:rPr lang="en-US" dirty="0"/>
                      <a:t> </a:t>
                    </a:r>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A-C70E-B44B-9D00-30801FDE0F6C}"/>
                </c:ext>
              </c:extLst>
            </c:dLbl>
            <c:dLbl>
              <c:idx val="1"/>
              <c:tx>
                <c:rich>
                  <a:bodyPr/>
                  <a:lstStyle/>
                  <a:p>
                    <a:fld id="{53898360-3B89-40AC-B9CC-A4C4A60CFE14}" type="VALUE">
                      <a:rPr lang="en-US" smtClean="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70E-B44B-9D00-30801FDE0F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EASI 90</c:v>
                </c:pt>
                <c:pt idx="1">
                  <c:v>EASI 75</c:v>
                </c:pt>
              </c:strCache>
            </c:strRef>
          </c:cat>
          <c:val>
            <c:numRef>
              <c:f>Sheet1!$H$2:$H$3</c:f>
              <c:numCache>
                <c:formatCode>General</c:formatCode>
                <c:ptCount val="2"/>
                <c:pt idx="0">
                  <c:v>40.1</c:v>
                </c:pt>
                <c:pt idx="1">
                  <c:v>57.6</c:v>
                </c:pt>
              </c:numCache>
            </c:numRef>
          </c:val>
          <c:extLst>
            <c:ext xmlns:c16="http://schemas.microsoft.com/office/drawing/2014/chart" uri="{C3380CC4-5D6E-409C-BE32-E72D297353CC}">
              <c16:uniqueId val="{00000005-8EF3-1242-8E35-FC50252C1270}"/>
            </c:ext>
          </c:extLst>
        </c:ser>
        <c:ser>
          <c:idx val="7"/>
          <c:order val="7"/>
          <c:tx>
            <c:strRef>
              <c:f>Sheet1!$I$1</c:f>
              <c:strCache>
                <c:ptCount val="1"/>
                <c:pt idx="0">
                  <c:v> Upadacitinib 30 mg</c:v>
                </c:pt>
              </c:strCache>
            </c:strRef>
          </c:tx>
          <c:spPr>
            <a:solidFill>
              <a:srgbClr val="FFD002"/>
            </a:solidFill>
            <a:ln>
              <a:noFill/>
            </a:ln>
            <a:effectLst/>
          </c:spPr>
          <c:invertIfNegative val="0"/>
          <c:dLbls>
            <c:dLbl>
              <c:idx val="0"/>
              <c:tx>
                <c:rich>
                  <a:bodyPr/>
                  <a:lstStyle/>
                  <a:p>
                    <a:fld id="{C225E0AF-03B8-4A9D-B3F3-C68EDF736BBA}" type="VALUE">
                      <a:rPr lang="en-US" smtClean="0"/>
                      <a:pPr/>
                      <a:t>[VALUE]</a:t>
                    </a:fld>
                    <a:r>
                      <a:rPr lang="en-US"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C70E-B44B-9D00-30801FDE0F6C}"/>
                </c:ext>
              </c:extLst>
            </c:dLbl>
            <c:dLbl>
              <c:idx val="1"/>
              <c:tx>
                <c:rich>
                  <a:bodyPr/>
                  <a:lstStyle/>
                  <a:p>
                    <a:fld id="{EB311BA9-12F9-461C-8969-F90DA248F8F1}" type="VALUE">
                      <a:rPr lang="en-US" smtClean="0"/>
                      <a:pPr/>
                      <a:t>[VALUE]</a:t>
                    </a:fld>
                    <a:r>
                      <a:rPr lang="en-US"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C70E-B44B-9D00-30801FDE0F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EASI 90</c:v>
                </c:pt>
                <c:pt idx="1">
                  <c:v>EASI 75</c:v>
                </c:pt>
              </c:strCache>
            </c:strRef>
          </c:cat>
          <c:val>
            <c:numRef>
              <c:f>Sheet1!$I$2:$I$3</c:f>
              <c:numCache>
                <c:formatCode>General</c:formatCode>
                <c:ptCount val="2"/>
                <c:pt idx="0">
                  <c:v>54.8</c:v>
                </c:pt>
                <c:pt idx="1">
                  <c:v>70.400000000000006</c:v>
                </c:pt>
              </c:numCache>
            </c:numRef>
          </c:val>
          <c:extLst>
            <c:ext xmlns:c16="http://schemas.microsoft.com/office/drawing/2014/chart" uri="{C3380CC4-5D6E-409C-BE32-E72D297353CC}">
              <c16:uniqueId val="{00000006-8EF3-1242-8E35-FC50252C1270}"/>
            </c:ext>
          </c:extLst>
        </c:ser>
        <c:ser>
          <c:idx val="8"/>
          <c:order val="8"/>
          <c:tx>
            <c:strRef>
              <c:f>Sheet1!$J$1</c:f>
              <c:strCache>
                <c:ptCount val="1"/>
                <c:pt idx="0">
                  <c:v> Placebo</c:v>
                </c:pt>
              </c:strCache>
            </c:strRef>
          </c:tx>
          <c:spPr>
            <a:solidFill>
              <a:schemeClr val="bg1">
                <a:lumMod val="85000"/>
              </a:schemeClr>
            </a:solidFill>
            <a:ln>
              <a:noFill/>
            </a:ln>
            <a:effectLst/>
          </c:spPr>
          <c:invertIfNegative val="0"/>
          <c:dLbls>
            <c:dLbl>
              <c:idx val="0"/>
              <c:tx>
                <c:rich>
                  <a:bodyPr/>
                  <a:lstStyle/>
                  <a:p>
                    <a:fld id="{12AF0550-6D6F-4AF1-B281-618F2E0A8268}" type="VALUE">
                      <a:rPr lang="en-US" smtClean="0"/>
                      <a:pPr/>
                      <a:t>[VALUE]</a:t>
                    </a:fld>
                    <a:r>
                      <a:rPr lang="en-US"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C70E-B44B-9D00-30801FDE0F6C}"/>
                </c:ext>
              </c:extLst>
            </c:dLbl>
            <c:dLbl>
              <c:idx val="1"/>
              <c:tx>
                <c:rich>
                  <a:bodyPr/>
                  <a:lstStyle/>
                  <a:p>
                    <a:fld id="{2AB9AA6E-0108-43BE-807B-1EC72A656AC4}" type="VALUE">
                      <a:rPr lang="en-US" smtClean="0"/>
                      <a:pPr/>
                      <a:t>[VALUE]</a:t>
                    </a:fld>
                    <a:r>
                      <a:rPr lang="en-US" dirty="0"/>
                      <a:t> </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C70E-B44B-9D00-30801FDE0F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EASI 90</c:v>
                </c:pt>
                <c:pt idx="1">
                  <c:v>EASI 75</c:v>
                </c:pt>
              </c:strCache>
            </c:strRef>
          </c:cat>
          <c:val>
            <c:numRef>
              <c:f>Sheet1!$J$2:$J$3</c:f>
              <c:numCache>
                <c:formatCode>General</c:formatCode>
                <c:ptCount val="2"/>
                <c:pt idx="0">
                  <c:v>5</c:v>
                </c:pt>
                <c:pt idx="1">
                  <c:v>11.1</c:v>
                </c:pt>
              </c:numCache>
            </c:numRef>
          </c:val>
          <c:extLst>
            <c:ext xmlns:c16="http://schemas.microsoft.com/office/drawing/2014/chart" uri="{C3380CC4-5D6E-409C-BE32-E72D297353CC}">
              <c16:uniqueId val="{00000007-8EF3-1242-8E35-FC50252C1270}"/>
            </c:ext>
          </c:extLst>
        </c:ser>
        <c:dLbls>
          <c:dLblPos val="outEnd"/>
          <c:showLegendKey val="0"/>
          <c:showVal val="1"/>
          <c:showCatName val="0"/>
          <c:showSerName val="0"/>
          <c:showPercent val="0"/>
          <c:showBubbleSize val="0"/>
        </c:dLbls>
        <c:gapWidth val="219"/>
        <c:overlap val="-27"/>
        <c:axId val="762902096"/>
        <c:axId val="947900752"/>
      </c:barChart>
      <c:catAx>
        <c:axId val="762902096"/>
        <c:scaling>
          <c:orientation val="maxMin"/>
        </c:scaling>
        <c:delete val="0"/>
        <c:axPos val="b"/>
        <c:numFmt formatCode="#,##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7900752"/>
        <c:crosses val="autoZero"/>
        <c:auto val="1"/>
        <c:lblAlgn val="ctr"/>
        <c:lblOffset val="100"/>
        <c:noMultiLvlLbl val="0"/>
      </c:catAx>
      <c:valAx>
        <c:axId val="947900752"/>
        <c:scaling>
          <c:orientation val="minMax"/>
          <c:max val="100"/>
        </c:scaling>
        <c:delete val="0"/>
        <c:axPos val="r"/>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low"/>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2902096"/>
        <c:crosses val="autoZero"/>
        <c:crossBetween val="between"/>
        <c:majorUnit val="20"/>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7E9B6-C51E-5643-8BF7-5F5D025C0B22}" type="datetimeFigureOut">
              <a:rPr lang="en-US" smtClean="0"/>
              <a:t>7/31/23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07A47-BC7E-154D-94FB-CC5E115E5161}" type="slidenum">
              <a:rPr lang="en-US" smtClean="0"/>
              <a:t>‹#›</a:t>
            </a:fld>
            <a:endParaRPr lang="en-US"/>
          </a:p>
        </p:txBody>
      </p:sp>
    </p:spTree>
    <p:extLst>
      <p:ext uri="{BB962C8B-B14F-4D97-AF65-F5344CB8AC3E}">
        <p14:creationId xmlns:p14="http://schemas.microsoft.com/office/powerpoint/2010/main" val="2318581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A4ECB0-7269-9740-9BAB-773D86CF7C28}" type="slidenum">
              <a:rPr lang="en-US" smtClean="0"/>
              <a:t>2</a:t>
            </a:fld>
            <a:endParaRPr lang="en-US"/>
          </a:p>
        </p:txBody>
      </p:sp>
    </p:spTree>
    <p:extLst>
      <p:ext uri="{BB962C8B-B14F-4D97-AF65-F5344CB8AC3E}">
        <p14:creationId xmlns:p14="http://schemas.microsoft.com/office/powerpoint/2010/main" val="3719644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noRot="1" noChangeAspect="1"/>
          </p:cNvSpPr>
          <p:nvPr>
            <p:ph type="sldImg"/>
          </p:nvPr>
        </p:nvSpPr>
        <p:spPr>
          <a:xfrm>
            <a:off x="533400" y="763588"/>
            <a:ext cx="6705600" cy="3771900"/>
          </a:xfrm>
          <a:prstGeom prst="rect">
            <a:avLst/>
          </a:prstGeom>
        </p:spPr>
      </p:sp>
      <p:sp>
        <p:nvSpPr>
          <p:cNvPr id="60"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Cutaneous itch sensation in atopic dermatitis: a new focus for finding new targets. Exogenous pruritogens (eg, allergens, pathogens, toxins, and other irritants, such as proteases) from the external environment and endogenous pruritogens (eg, cytokines, neuropeptides, signaling lipids, and proteases) released from keratinocytes and immune cells bind to various receptors on cutaneous itch sensory neurons. Comprised mostly of unmyelinated C-fibers, these sensory neurons signal the itch sensation (as action potentials) to specific dorsal root ganglia and then the central nervous system. Nonhistaminergic, itch-sensitive C-fibers are most important for the itch sensation in atopic dermatitis and are activated by pruritogens, including cytokines (IL-4, IL-13, IL-31, IL-33, TSLP), SP, proteases, circulating drugs, and neurotrophic factors (eg, NGF). Binding of a mediator to its respective receptor results in a secondary messenger signaling cascade, which activates the TRP family of cation channels (especially TRPA and TRPV) and ultimately leads to activation of voltage-gated sodium channels and neuronal depolarization. The TRP channels can also be directly activated by a variety of exogenous and endogenous stimuli (eg, noxious chemicals, temperature, extracellular pH, reactive oxygen species, eicosanoids). Activated C-fibers themselves produce local inflammatory mediators, including SP and calcitonin gene–related peptide. The green print highlights targets of novel and emerging therapies. Ca</a:t>
            </a:r>
            <a:r>
              <a:rPr lang="en-US" sz="900" b="0" strike="noStrike" spc="-1" baseline="33000">
                <a:latin typeface="Arial"/>
              </a:rPr>
              <a:t>+</a:t>
            </a:r>
            <a:r>
              <a:rPr lang="en-US" sz="900" b="0" strike="noStrike" spc="-1">
                <a:latin typeface="Arial"/>
              </a:rPr>
              <a:t>, calcium ion; IL, interleukin; JAK, Janus kinase; Na</a:t>
            </a:r>
            <a:r>
              <a:rPr lang="en-US" sz="900" b="0" strike="noStrike" spc="-1" baseline="33000">
                <a:latin typeface="Arial"/>
              </a:rPr>
              <a:t>+</a:t>
            </a:r>
            <a:r>
              <a:rPr lang="en-US" sz="900" b="0" strike="noStrike" spc="-1">
                <a:latin typeface="Arial"/>
              </a:rPr>
              <a:t>, sodium ion; NGF, nerve growth factor; NK, natural killer; PAR-2, protease activated receptor 2; R, receptor; SP, substance P; TRP, transient receptor potential; TrkA, tropomyosin receptor kinase A; TRPV1, transient receptor potential cation channel subfamily V member 1; TSLP, thymic stromal lymphopoietin.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cs typeface="Arial" panose="020B0604020202020204" pitchFamily="34" charset="0"/>
              </a:rPr>
              <a:t>Speaker guidance:</a:t>
            </a:r>
          </a:p>
          <a:p>
            <a:pPr marL="174296" indent="-174296">
              <a:buFont typeface="Arial" panose="020B0604020202020204" pitchFamily="34" charset="0"/>
              <a:buChar char="•"/>
            </a:pPr>
            <a:r>
              <a:rPr lang="en-CA" b="0" i="0" u="none" strike="noStrike" baseline="0" dirty="0">
                <a:cs typeface="Arial" panose="020B0604020202020204" pitchFamily="34" charset="0"/>
              </a:rPr>
              <a:t>This network meta-anal</a:t>
            </a:r>
            <a:r>
              <a:rPr lang="en-CA" dirty="0">
                <a:cs typeface="Arial" panose="020B0604020202020204" pitchFamily="34" charset="0"/>
              </a:rPr>
              <a:t>ysis (NMA) </a:t>
            </a:r>
            <a:r>
              <a:rPr lang="en-CA" b="0" i="0" u="none" strike="noStrike" baseline="0" dirty="0">
                <a:cs typeface="Arial" panose="020B0604020202020204" pitchFamily="34" charset="0"/>
              </a:rPr>
              <a:t>compared efficacy measures of skin clearance and itch among targeted therapies for moderate-to-severe AD when used as monotherapy without concomitant topical corticosteroids (TCS).</a:t>
            </a:r>
          </a:p>
          <a:p>
            <a:pPr marL="174296" indent="-174296">
              <a:buFont typeface="Arial" panose="020B0604020202020204" pitchFamily="34" charset="0"/>
              <a:buChar char="•"/>
            </a:pPr>
            <a:r>
              <a:rPr lang="en-CA" b="0" i="0" u="none" strike="noStrike" baseline="0" dirty="0">
                <a:cs typeface="Arial" panose="020B0604020202020204" pitchFamily="34" charset="0"/>
              </a:rPr>
              <a:t>The NMA analyzed 11 unique phase 3, placebo-controlled trials encompassing 6,254 patients in 28 arms across five targeted therapies (abrocitinib, baricitinib, dupilumab, tralokinumab, upadacitinib).</a:t>
            </a:r>
          </a:p>
          <a:p>
            <a:pPr marL="174296" indent="-174296">
              <a:buFont typeface="Arial" panose="020B0604020202020204" pitchFamily="34" charset="0"/>
              <a:buChar char="•"/>
            </a:pPr>
            <a:r>
              <a:rPr lang="en-CA" dirty="0">
                <a:cs typeface="Arial" panose="020B0604020202020204" pitchFamily="34" charset="0"/>
              </a:rPr>
              <a:t>As can be seen in the figure, </a:t>
            </a:r>
            <a:r>
              <a:rPr lang="en-CA" b="0" i="0" u="none" strike="noStrike" baseline="0" dirty="0">
                <a:cs typeface="Arial" panose="020B0604020202020204" pitchFamily="34" charset="0"/>
              </a:rPr>
              <a:t>EASI-75 and -90 response rates were greatest for upadacitinib 30 mg, followed by abrocitinib 200 mg, upadacitinib 15 mg, and dupilumab 300 mg.</a:t>
            </a:r>
          </a:p>
          <a:p>
            <a:endParaRPr lang="en-CA" dirty="0">
              <a:cs typeface="Arial" panose="020B0604020202020204" pitchFamily="34" charset="0"/>
            </a:endParaRPr>
          </a:p>
          <a:p>
            <a:r>
              <a:rPr lang="en-CA" sz="1000" b="1" dirty="0">
                <a:cs typeface="Arial" panose="020B0604020202020204" pitchFamily="34" charset="0"/>
              </a:rPr>
              <a:t>Reference:</a:t>
            </a:r>
          </a:p>
          <a:p>
            <a:r>
              <a:rPr lang="en-CA" sz="1000" dirty="0">
                <a:cs typeface="Arial" panose="020B0604020202020204" pitchFamily="34" charset="0"/>
              </a:rPr>
              <a:t>Silverberg JI, Hong HC, Thyssen JP, et al. Comparison of Efficacy of Targeted Therapies without Topical Corticosteroids for Moderate to Severe Atopic Dermatitis: Systematic Review and Network Meta-analysis. Presented at the Revolutionizing Atopic Dermatitis (RAD), Virtual Meeting, June 13, 2021</a:t>
            </a:r>
          </a:p>
        </p:txBody>
      </p:sp>
      <p:sp>
        <p:nvSpPr>
          <p:cNvPr id="4" name="Slide Number Placeholder 3"/>
          <p:cNvSpPr>
            <a:spLocks noGrp="1"/>
          </p:cNvSpPr>
          <p:nvPr>
            <p:ph type="sldNum" sz="quarter" idx="5"/>
          </p:nvPr>
        </p:nvSpPr>
        <p:spPr/>
        <p:txBody>
          <a:bodyPr/>
          <a:lstStyle/>
          <a:p>
            <a:fld id="{CADA416A-6AA7-9240-B08E-CAAD25F61F80}" type="slidenum">
              <a:rPr lang="en-US" smtClean="0"/>
              <a:pPr/>
              <a:t>15</a:t>
            </a:fld>
            <a:endParaRPr lang="en-US" dirty="0"/>
          </a:p>
        </p:txBody>
      </p:sp>
    </p:spTree>
    <p:extLst>
      <p:ext uri="{BB962C8B-B14F-4D97-AF65-F5344CB8AC3E}">
        <p14:creationId xmlns:p14="http://schemas.microsoft.com/office/powerpoint/2010/main" val="3702974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333333"/>
                </a:solidFill>
                <a:effectLst/>
                <a:latin typeface="Cambria" panose="02040503050406030204" pitchFamily="18" charset="0"/>
              </a:rPr>
              <a:t>Forest plots showing change in Eczema Area and Severity Index (EASI), and Peak Pruritus Numeric Rating Scales (PP-NRS). Results are presented for medications currently used in clinical practice or likely to be approved soon vs dupilumab on-label dosing (600 mg then 300 mg every 2 weeks). Results are presented as mean difference (MD) with 95% credible intervals (</a:t>
            </a:r>
            <a:r>
              <a:rPr lang="en-CA" b="0" i="0" dirty="0" err="1">
                <a:solidFill>
                  <a:srgbClr val="333333"/>
                </a:solidFill>
                <a:effectLst/>
                <a:latin typeface="Cambria" panose="02040503050406030204" pitchFamily="18" charset="0"/>
              </a:rPr>
              <a:t>CrI</a:t>
            </a:r>
            <a:r>
              <a:rPr lang="en-CA" b="0" i="0" dirty="0">
                <a:solidFill>
                  <a:srgbClr val="333333"/>
                </a:solidFill>
                <a:effectLst/>
                <a:latin typeface="Cambria" panose="02040503050406030204" pitchFamily="18" charset="0"/>
              </a:rPr>
              <a:t>). Positive values represent improvement in the disease state vs dupilumab. The vertical dashed lines represent the minimal clinically important difference for each scale. Authors can be contacted for relative effect estimates for all pairwise comparisons in the networks.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A57C-5A00-4E7F-AE73-3F0A5CAB853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07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333333"/>
                </a:solidFill>
                <a:effectLst/>
                <a:latin typeface="Cambria" panose="02040503050406030204" pitchFamily="18" charset="0"/>
              </a:rPr>
              <a:t>Forest plots showing change in Patient Oriented Eczema Measure (POEM) and Dermatology Life Quality Index (DLQI). Results are presented for medications currently used in clinical practice or likely to be approved soon vs dupilumab on-label dosing (600 mg then 300 mg every 2 weeks). Results are presented as mean difference (MD) with 95% credible intervals (</a:t>
            </a:r>
            <a:r>
              <a:rPr lang="en-CA" b="0" i="0" dirty="0" err="1">
                <a:solidFill>
                  <a:srgbClr val="333333"/>
                </a:solidFill>
                <a:effectLst/>
                <a:latin typeface="Cambria" panose="02040503050406030204" pitchFamily="18" charset="0"/>
              </a:rPr>
              <a:t>CrI</a:t>
            </a:r>
            <a:r>
              <a:rPr lang="en-CA" b="0" i="0" dirty="0">
                <a:solidFill>
                  <a:srgbClr val="333333"/>
                </a:solidFill>
                <a:effectLst/>
                <a:latin typeface="Cambria" panose="02040503050406030204" pitchFamily="18" charset="0"/>
              </a:rPr>
              <a:t>). Positive values represent improvement in the disease state vs dupilumab. The vertical dashed lines represent the minimal clinically important difference for each scale. Authors can be contacted for relative effect estimates for all pairwise comparisons in the networks.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A57C-5A00-4E7F-AE73-3F0A5CAB853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9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CH" sz="1200" b="0" i="0" u="none" strike="noStrike" kern="1200" cap="none" spc="0" normalizeH="0" baseline="0" noProof="0">
                <a:ln>
                  <a:noFill/>
                </a:ln>
                <a:solidFill>
                  <a:srgbClr val="061D48"/>
                </a:solidFill>
                <a:effectLst/>
                <a:uLnTx/>
                <a:uFillTx/>
                <a:latin typeface="Calibri"/>
                <a:ea typeface="+mn-ea"/>
                <a:cs typeface="+mn-cs"/>
              </a:rPr>
              <a:t>23 RCTs in adults were included in the quantitative analysis (14 including 3582 patients in monotherapy and 9 including 3686 patients with TCS)</a:t>
            </a:r>
            <a:r>
              <a:rPr kumimoji="0" lang="en-US" sz="1200" b="0" i="0" u="none" strike="noStrike" kern="1200" cap="none" spc="0" normalizeH="0" baseline="0" noProof="0" dirty="0">
                <a:ln>
                  <a:noFill/>
                </a:ln>
                <a:solidFill>
                  <a:srgbClr val="061D48"/>
                </a:solidFill>
                <a:effectLst/>
                <a:uLnTx/>
                <a:uFillTx/>
                <a:latin typeface="Calibri"/>
                <a:ea typeface="+mn-ea"/>
                <a:cs typeface="+mn-cs"/>
              </a:rPr>
              <a:t>. The evaluation period was the primary efficacy endpoint timeframe for the molecules (12 weeks for abrocitinib; 16 weeks for all others)</a:t>
            </a:r>
          </a:p>
          <a:p>
            <a:pPr marL="171450" marR="0" lvl="0" indent="-171450" algn="l" defTabSz="4572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61D48"/>
                </a:solidFill>
                <a:effectLst/>
                <a:uLnTx/>
                <a:uFillTx/>
                <a:latin typeface="Calibri"/>
                <a:ea typeface="+mn-ea"/>
                <a:cs typeface="+mn-cs"/>
              </a:rPr>
              <a:t>Number of patients experiencing at least one SAE were assessed during t</a:t>
            </a:r>
            <a:r>
              <a:rPr kumimoji="0" lang="en-US" sz="1200" b="0" i="0" u="none" strike="noStrike" kern="1200" cap="none" spc="0" normalizeH="0" baseline="0" noProof="0" dirty="0">
                <a:ln>
                  <a:noFill/>
                </a:ln>
                <a:solidFill>
                  <a:srgbClr val="061D48"/>
                </a:solidFill>
                <a:effectLst/>
                <a:uLnTx/>
                <a:uFillTx/>
                <a:latin typeface="Calibri"/>
                <a:ea typeface="+mn-ea"/>
                <a:cs typeface="+mn-cs"/>
              </a:rPr>
              <a:t>he primary endpoint timeframe (12 weeks for abrocitinib; 16 weeks for all others)</a:t>
            </a:r>
            <a:endParaRPr kumimoji="0" lang="en-CH" sz="1200" b="0" i="0" u="none" strike="noStrike" kern="1200" cap="none" spc="0" normalizeH="0" baseline="0" noProof="0">
              <a:ln>
                <a:noFill/>
              </a:ln>
              <a:solidFill>
                <a:srgbClr val="061D4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0CB24A-5983-405E-98C1-F8624E1A9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13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CH" sz="1200" b="0" i="0" u="none" strike="noStrike" kern="1200" cap="none" spc="0" normalizeH="0" baseline="0" noProof="0">
                <a:ln>
                  <a:noFill/>
                </a:ln>
                <a:solidFill>
                  <a:srgbClr val="061D48"/>
                </a:solidFill>
                <a:effectLst/>
                <a:uLnTx/>
                <a:uFillTx/>
                <a:latin typeface="Calibri"/>
                <a:ea typeface="+mn-ea"/>
                <a:cs typeface="+mn-cs"/>
              </a:rPr>
              <a:t>23 RCTs in adults were included in the quantitative analysis (14 including 3582 patients in monotherapy and 9 including 3686 patients with TCS)</a:t>
            </a:r>
            <a:r>
              <a:rPr kumimoji="0" lang="en-US" sz="1200" b="0" i="0" u="none" strike="noStrike" kern="1200" cap="none" spc="0" normalizeH="0" baseline="0" noProof="0" dirty="0">
                <a:ln>
                  <a:noFill/>
                </a:ln>
                <a:solidFill>
                  <a:srgbClr val="061D48"/>
                </a:solidFill>
                <a:effectLst/>
                <a:uLnTx/>
                <a:uFillTx/>
                <a:latin typeface="Calibri"/>
                <a:ea typeface="+mn-ea"/>
                <a:cs typeface="+mn-cs"/>
              </a:rPr>
              <a:t>. The evaluation period was the primary efficacy endpoint timeframe for the molecules (12 weeks for abrocitinib; 16 weeks for all others)</a:t>
            </a:r>
          </a:p>
          <a:p>
            <a:pPr marL="171450" marR="0" lvl="0" indent="-171450" algn="l" defTabSz="457200" rtl="0" eaLnBrk="0" fontAlgn="base" latinLnBrk="0" hangingPunct="0">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61D48"/>
                </a:solidFill>
                <a:effectLst/>
                <a:uLnTx/>
                <a:uFillTx/>
                <a:latin typeface="Calibri"/>
                <a:ea typeface="+mn-ea"/>
                <a:cs typeface="+mn-cs"/>
              </a:rPr>
              <a:t>Number of patients experiencing at least one SAE were assessed during t</a:t>
            </a:r>
            <a:r>
              <a:rPr kumimoji="0" lang="en-US" sz="1200" b="0" i="0" u="none" strike="noStrike" kern="1200" cap="none" spc="0" normalizeH="0" baseline="0" noProof="0" dirty="0">
                <a:ln>
                  <a:noFill/>
                </a:ln>
                <a:solidFill>
                  <a:srgbClr val="061D48"/>
                </a:solidFill>
                <a:effectLst/>
                <a:uLnTx/>
                <a:uFillTx/>
                <a:latin typeface="Calibri"/>
                <a:ea typeface="+mn-ea"/>
                <a:cs typeface="+mn-cs"/>
              </a:rPr>
              <a:t>he primary endpoint timeframe (12 weeks for abrocitinib; 16 weeks for all others)</a:t>
            </a:r>
            <a:endParaRPr kumimoji="0" lang="en-CH" sz="1200" b="0" i="0" u="none" strike="noStrike" kern="1200" cap="none" spc="0" normalizeH="0" baseline="0" noProof="0">
              <a:ln>
                <a:noFill/>
              </a:ln>
              <a:solidFill>
                <a:srgbClr val="061D4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0CB24A-5983-405E-98C1-F8624E1A951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544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E34CC-E2AB-9F48-A1FF-555AFB775C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617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dirty="0" err="1">
                <a:solidFill>
                  <a:schemeClr val="tx1"/>
                </a:solidFill>
                <a:effectLst/>
                <a:latin typeface="Arial" panose="020B0604020202020204" pitchFamily="34" charset="0"/>
                <a:ea typeface="+mn-ea"/>
                <a:cs typeface="+mn-cs"/>
              </a:rPr>
              <a:t>Abrocitinib</a:t>
            </a:r>
            <a:r>
              <a:rPr lang="en-GB" sz="1200" b="0" i="0" u="none" strike="noStrike" kern="1200" dirty="0">
                <a:solidFill>
                  <a:schemeClr val="tx1"/>
                </a:solidFill>
                <a:effectLst/>
                <a:latin typeface="Arial" panose="020B0604020202020204" pitchFamily="34" charset="0"/>
                <a:ea typeface="+mn-ea"/>
                <a:cs typeface="+mn-cs"/>
              </a:rPr>
              <a:t> not included “As this approval came through after our consensus conferences”</a:t>
            </a:r>
          </a:p>
          <a:p>
            <a:pPr marL="171450" indent="-171450">
              <a:buFont typeface="Arial" panose="020B0604020202020204" pitchFamily="34" charset="0"/>
              <a:buChar char="•"/>
            </a:pPr>
            <a:r>
              <a:rPr lang="en-GB" sz="1200" b="0" i="0" u="none" strike="noStrike" kern="1200" dirty="0" err="1">
                <a:solidFill>
                  <a:schemeClr val="tx1"/>
                </a:solidFill>
                <a:effectLst/>
                <a:latin typeface="Arial" panose="020B0604020202020204" pitchFamily="34" charset="0"/>
                <a:ea typeface="+mn-ea"/>
                <a:cs typeface="+mn-cs"/>
              </a:rPr>
              <a:t>MoA</a:t>
            </a:r>
            <a:r>
              <a:rPr lang="en-GB" sz="1200" b="0" i="0" u="none" strike="noStrike" kern="1200" dirty="0">
                <a:solidFill>
                  <a:schemeClr val="tx1"/>
                </a:solidFill>
                <a:effectLst/>
                <a:latin typeface="Arial" panose="020B0604020202020204" pitchFamily="34" charset="0"/>
                <a:ea typeface="+mn-ea"/>
                <a:cs typeface="+mn-cs"/>
              </a:rPr>
              <a:t> of JAKs “JAK activity may be more effective than targeting a single cytokine.”</a:t>
            </a:r>
          </a:p>
          <a:p>
            <a:pPr marL="171450" indent="-171450">
              <a:buFont typeface="Arial" panose="020B0604020202020204" pitchFamily="34" charset="0"/>
              <a:buChar char="•"/>
            </a:pPr>
            <a:r>
              <a:rPr lang="en-GB" sz="1200" b="0" i="0" u="none" strike="noStrike" kern="1200" dirty="0">
                <a:solidFill>
                  <a:schemeClr val="tx1"/>
                </a:solidFill>
                <a:effectLst/>
                <a:latin typeface="Arial" panose="020B0604020202020204" pitchFamily="34" charset="0"/>
                <a:ea typeface="+mn-ea"/>
                <a:cs typeface="+mn-cs"/>
              </a:rPr>
              <a:t>As expected, JAKs and Biologics recommended in severe patients in the algorithm (not moderate) – see below</a:t>
            </a:r>
          </a:p>
          <a:p>
            <a:pPr marL="171450" indent="-171450">
              <a:buFont typeface="Arial" panose="020B0604020202020204" pitchFamily="34" charset="0"/>
              <a:buChar char="•"/>
            </a:pPr>
            <a:r>
              <a:rPr lang="en-GB" sz="1200" b="0" i="0" u="none" strike="noStrike" kern="1200" dirty="0">
                <a:solidFill>
                  <a:schemeClr val="tx1"/>
                </a:solidFill>
                <a:effectLst/>
                <a:latin typeface="Arial" panose="020B0604020202020204" pitchFamily="34" charset="0"/>
                <a:ea typeface="+mn-ea"/>
                <a:cs typeface="+mn-cs"/>
              </a:rPr>
              <a:t>Heads Up data is included in the UPA section, as is 52-wk data “showing long-term efficacy and safety profiles similar to the 16 week trials”</a:t>
            </a:r>
          </a:p>
          <a:p>
            <a:pPr marL="171450" indent="-171450">
              <a:buFont typeface="Arial" panose="020B0604020202020204" pitchFamily="34" charset="0"/>
              <a:buChar char="•"/>
            </a:pPr>
            <a:r>
              <a:rPr lang="en-GB" sz="1200" b="0" i="0" u="none" strike="noStrike" kern="1200" dirty="0">
                <a:solidFill>
                  <a:schemeClr val="tx1"/>
                </a:solidFill>
                <a:effectLst/>
                <a:latin typeface="Arial" panose="020B0604020202020204" pitchFamily="34" charset="0"/>
                <a:ea typeface="+mn-ea"/>
                <a:cs typeface="+mn-cs"/>
              </a:rPr>
              <a:t>“In practice, we recommend the </a:t>
            </a:r>
            <a:r>
              <a:rPr lang="en-GB" sz="1200" b="0" i="0" u="sng" strike="noStrike" kern="1200" dirty="0">
                <a:solidFill>
                  <a:schemeClr val="tx1"/>
                </a:solidFill>
                <a:effectLst/>
                <a:latin typeface="Arial" panose="020B0604020202020204" pitchFamily="34" charset="0"/>
                <a:ea typeface="+mn-ea"/>
                <a:cs typeface="+mn-cs"/>
              </a:rPr>
              <a:t>same baseline screening and treatment monitoring investigations for all JAK inhibitors</a:t>
            </a:r>
            <a:r>
              <a:rPr lang="en-GB" sz="1200" b="0" i="0" u="none" strike="noStrike" kern="1200" dirty="0">
                <a:solidFill>
                  <a:schemeClr val="tx1"/>
                </a:solidFill>
                <a:effectLst/>
                <a:latin typeface="Arial" panose="020B0604020202020204" pitchFamily="34" charset="0"/>
                <a:ea typeface="+mn-ea"/>
                <a:cs typeface="+mn-cs"/>
              </a:rPr>
              <a:t>. For baseline screening this is a full blood count, renal, liver and lipid profile as well as creatinine phosphokinase levels and hepatitis and TB screen, including a chest radiograph.” </a:t>
            </a:r>
          </a:p>
          <a:p>
            <a:pPr marL="171450" indent="-171450">
              <a:buFont typeface="Arial" panose="020B0604020202020204" pitchFamily="34" charset="0"/>
              <a:buChar char="•"/>
            </a:pPr>
            <a:r>
              <a:rPr lang="en-GB" sz="1200" b="0" i="0" u="none" strike="noStrike" kern="1200" dirty="0">
                <a:solidFill>
                  <a:schemeClr val="tx1"/>
                </a:solidFill>
                <a:effectLst/>
                <a:latin typeface="Arial" panose="020B0604020202020204" pitchFamily="34" charset="0"/>
                <a:ea typeface="+mn-ea"/>
                <a:cs typeface="+mn-cs"/>
              </a:rPr>
              <a:t>“For monitoring purposes, we recommend a full blood count, renal, liver and lipid profile as well as creatinine phosphokinase level </a:t>
            </a:r>
            <a:r>
              <a:rPr lang="en-GB" sz="1200" b="0" i="0" u="sng" strike="noStrike" kern="1200" dirty="0">
                <a:solidFill>
                  <a:schemeClr val="tx1"/>
                </a:solidFill>
                <a:effectLst/>
                <a:latin typeface="Arial" panose="020B0604020202020204" pitchFamily="34" charset="0"/>
                <a:ea typeface="+mn-ea"/>
                <a:cs typeface="+mn-cs"/>
              </a:rPr>
              <a:t>at four weeks</a:t>
            </a:r>
            <a:r>
              <a:rPr lang="en-GB" sz="1200" b="0" i="0" u="none" strike="noStrike" kern="1200" dirty="0">
                <a:solidFill>
                  <a:schemeClr val="tx1"/>
                </a:solidFill>
                <a:effectLst/>
                <a:latin typeface="Arial" panose="020B0604020202020204" pitchFamily="34" charset="0"/>
                <a:ea typeface="+mn-ea"/>
                <a:cs typeface="+mn-cs"/>
              </a:rPr>
              <a:t> into treatment and then three-monthly while on therapy.”</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6004E-350C-3048-904D-E601776AB30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064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noRot="1" noChangeAspect="1"/>
          </p:cNvSpPr>
          <p:nvPr>
            <p:ph type="sldImg"/>
          </p:nvPr>
        </p:nvSpPr>
        <p:spPr>
          <a:xfrm>
            <a:off x="533400" y="763588"/>
            <a:ext cx="6705600" cy="3771900"/>
          </a:xfrm>
          <a:prstGeom prst="rect">
            <a:avLst/>
          </a:prstGeom>
        </p:spPr>
      </p:sp>
      <p:sp>
        <p:nvSpPr>
          <p:cNvPr id="58"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Pathogenesis of atopic dermatitis: immune system targets. The epidermis is composed of both immune and nonimmune structural elements that provide a critical barrier for protection against allergens, pathogens, toxins, and irritants and for maintenance of skin hydration. Atopic dermatitis results from dysregulation of these components. Disrupted epidermal barrier function, resulting in increased susceptibility to external insults and increased transepidermal water loss, and immune dysregulation in both the innate and adaptive immune systems (eg, antimicrobial peptides, cytokines, lymphocytes, and other immune cells) contribute to a chronic inflammatory response. Antigen-presenting cells (Langerhans cells, inflammatory dendritic epidermal cells, dermal dendritic cells) and keratinocytes orchestrate the early stages of inflammation upon encountering allergens and other exogenous and endogenous signals. Keratinocyte-produced IL-25, IL-33, IL-36 and TSLP respond to environmental stimuli, including </a:t>
            </a:r>
            <a:r>
              <a:rPr lang="en-US" sz="900" b="0" i="1" strike="noStrike" spc="-1">
                <a:latin typeface="Arial"/>
              </a:rPr>
              <a:t>S aureus</a:t>
            </a:r>
            <a:r>
              <a:rPr lang="en-US" sz="900" b="0" strike="noStrike" spc="-1">
                <a:latin typeface="Arial"/>
              </a:rPr>
              <a:t> bacteria, to drive the production of proinflammatory mediators. The resulting type 2 inflammatory response is dominated by TH2 cell activity and group 2 innate lymphoid cells. Cytokines, particularly IL-13, and IL-4 contribute to barrier dysfunction, altered antimicrobial responses, B-cell IgE class switching, and eosinophil recruitment. Cytokine IL-31 is a key mediator of itch, driven by its binding to IL-31 receptors on itch sensory neurons of the dorsal root ganglion and potentiated by IL-4 and IL-13. Increases in IL-22 (produced mainly by TH22 cells) drive keratinocyte hyperproliferation, whereas increases in TH17 and TH1 cell activities are highly variable, based on age and race/ethnicity. The green print highlights targets of novel and emerging therapies. AMP, antimicrobial peptide; IFN, interferon; Ig, immunoglobulin; IL, interleukin; JAK, Janus kinase; PDE4, phosphodiesterase 4; STAT, signal transducer and activator of transcription; TH, T-helper cells; TSLP, thymic stromal lymphopoietin.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noRot="1" noChangeAspect="1"/>
          </p:cNvSpPr>
          <p:nvPr>
            <p:ph type="sldImg"/>
          </p:nvPr>
        </p:nvSpPr>
        <p:spPr>
          <a:xfrm>
            <a:off x="533400" y="763588"/>
            <a:ext cx="6705600" cy="3771900"/>
          </a:xfrm>
          <a:prstGeom prst="rect">
            <a:avLst/>
          </a:prstGeom>
        </p:spPr>
      </p:sp>
      <p:sp>
        <p:nvSpPr>
          <p:cNvPr id="58"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Pathogenesis of atopic dermatitis: immune system targets. The epidermis is composed of both immune and nonimmune structural elements that provide a critical barrier for protection against allergens, pathogens, toxins, and irritants and for maintenance of skin hydration. Atopic dermatitis results from dysregulation of these components. Disrupted epidermal barrier function, resulting in increased susceptibility to external insults and increased transepidermal water loss, and immune dysregulation in both the innate and adaptive immune systems (eg, antimicrobial peptides, cytokines, lymphocytes, and other immune cells) contribute to a chronic inflammatory response. Antigen-presenting cells (Langerhans cells, inflammatory dendritic epidermal cells, dermal dendritic cells) and keratinocytes orchestrate the early stages of inflammation upon encountering allergens and other exogenous and endogenous signals. Keratinocyte-produced IL-25, IL-33, IL-36 and TSLP respond to environmental stimuli, including </a:t>
            </a:r>
            <a:r>
              <a:rPr lang="en-US" sz="900" b="0" i="1" strike="noStrike" spc="-1">
                <a:latin typeface="Arial"/>
              </a:rPr>
              <a:t>S aureus</a:t>
            </a:r>
            <a:r>
              <a:rPr lang="en-US" sz="900" b="0" strike="noStrike" spc="-1">
                <a:latin typeface="Arial"/>
              </a:rPr>
              <a:t> bacteria, to drive the production of proinflammatory mediators. The resulting type 2 inflammatory response is dominated by TH2 cell activity and group 2 innate lymphoid cells. Cytokines, particularly IL-13, and IL-4 contribute to barrier dysfunction, altered antimicrobial responses, B-cell IgE class switching, and eosinophil recruitment. Cytokine IL-31 is a key mediator of itch, driven by its binding to IL-31 receptors on itch sensory neurons of the dorsal root ganglion and potentiated by IL-4 and IL-13. Increases in IL-22 (produced mainly by TH22 cells) drive keratinocyte hyperproliferation, whereas increases in TH17 and TH1 cell activities are highly variable, based on age and race/ethnicity. The green print highlights targets of novel and emerging therapies. AMP, antimicrobial peptide; IFN, interferon; Ig, immunoglobulin; IL, interleukin; JAK, Janus kinase; PDE4, phosphodiesterase 4; STAT, signal transducer and activator of transcription; TH, T-helper cells; TSLP, thymic stromal lymphopoietin.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349059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noRot="1" noChangeAspect="1"/>
          </p:cNvSpPr>
          <p:nvPr>
            <p:ph type="sldImg"/>
          </p:nvPr>
        </p:nvSpPr>
        <p:spPr>
          <a:xfrm>
            <a:off x="533400" y="763588"/>
            <a:ext cx="6705600" cy="3771900"/>
          </a:xfrm>
          <a:prstGeom prst="rect">
            <a:avLst/>
          </a:prstGeom>
        </p:spPr>
      </p:sp>
      <p:sp>
        <p:nvSpPr>
          <p:cNvPr id="58"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Pathogenesis of atopic dermatitis: immune system targets. The epidermis is composed of both immune and nonimmune structural elements that provide a critical barrier for protection against allergens, pathogens, toxins, and irritants and for maintenance of skin hydration. Atopic dermatitis results from dysregulation of these components. Disrupted epidermal barrier function, resulting in increased susceptibility to external insults and increased transepidermal water loss, and immune dysregulation in both the innate and adaptive immune systems (eg, antimicrobial peptides, cytokines, lymphocytes, and other immune cells) contribute to a chronic inflammatory response. Antigen-presenting cells (Langerhans cells, inflammatory dendritic epidermal cells, dermal dendritic cells) and keratinocytes orchestrate the early stages of inflammation upon encountering allergens and other exogenous and endogenous signals. Keratinocyte-produced IL-25, IL-33, IL-36 and TSLP respond to environmental stimuli, including </a:t>
            </a:r>
            <a:r>
              <a:rPr lang="en-US" sz="900" b="0" i="1" strike="noStrike" spc="-1">
                <a:latin typeface="Arial"/>
              </a:rPr>
              <a:t>S aureus</a:t>
            </a:r>
            <a:r>
              <a:rPr lang="en-US" sz="900" b="0" strike="noStrike" spc="-1">
                <a:latin typeface="Arial"/>
              </a:rPr>
              <a:t> bacteria, to drive the production of proinflammatory mediators. The resulting type 2 inflammatory response is dominated by TH2 cell activity and group 2 innate lymphoid cells. Cytokines, particularly IL-13, and IL-4 contribute to barrier dysfunction, altered antimicrobial responses, B-cell IgE class switching, and eosinophil recruitment. Cytokine IL-31 is a key mediator of itch, driven by its binding to IL-31 receptors on itch sensory neurons of the dorsal root ganglion and potentiated by IL-4 and IL-13. Increases in IL-22 (produced mainly by TH22 cells) drive keratinocyte hyperproliferation, whereas increases in TH17 and TH1 cell activities are highly variable, based on age and race/ethnicity. The green print highlights targets of novel and emerging therapies. AMP, antimicrobial peptide; IFN, interferon; Ig, immunoglobulin; IL, interleukin; JAK, Janus kinase; PDE4, phosphodiesterase 4; STAT, signal transducer and activator of transcription; TH, T-helper cells; TSLP, thymic stromal lymphopoietin.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2137524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noRot="1" noChangeAspect="1"/>
          </p:cNvSpPr>
          <p:nvPr>
            <p:ph type="sldImg"/>
          </p:nvPr>
        </p:nvSpPr>
        <p:spPr>
          <a:xfrm>
            <a:off x="533400" y="763588"/>
            <a:ext cx="6705600" cy="3771900"/>
          </a:xfrm>
          <a:prstGeom prst="rect">
            <a:avLst/>
          </a:prstGeom>
        </p:spPr>
      </p:sp>
      <p:sp>
        <p:nvSpPr>
          <p:cNvPr id="58"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Pathogenesis of atopic dermatitis: immune system targets. The epidermis is composed of both immune and nonimmune structural elements that provide a critical barrier for protection against allergens, pathogens, toxins, and irritants and for maintenance of skin hydration. Atopic dermatitis results from dysregulation of these components. Disrupted epidermal barrier function, resulting in increased susceptibility to external insults and increased transepidermal water loss, and immune dysregulation in both the innate and adaptive immune systems (eg, antimicrobial peptides, cytokines, lymphocytes, and other immune cells) contribute to a chronic inflammatory response. Antigen-presenting cells (Langerhans cells, inflammatory dendritic epidermal cells, dermal dendritic cells) and keratinocytes orchestrate the early stages of inflammation upon encountering allergens and other exogenous and endogenous signals. Keratinocyte-produced IL-25, IL-33, IL-36 and TSLP respond to environmental stimuli, including </a:t>
            </a:r>
            <a:r>
              <a:rPr lang="en-US" sz="900" b="0" i="1" strike="noStrike" spc="-1">
                <a:latin typeface="Arial"/>
              </a:rPr>
              <a:t>S aureus</a:t>
            </a:r>
            <a:r>
              <a:rPr lang="en-US" sz="900" b="0" strike="noStrike" spc="-1">
                <a:latin typeface="Arial"/>
              </a:rPr>
              <a:t> bacteria, to drive the production of proinflammatory mediators. The resulting type 2 inflammatory response is dominated by TH2 cell activity and group 2 innate lymphoid cells. Cytokines, particularly IL-13, and IL-4 contribute to barrier dysfunction, altered antimicrobial responses, B-cell IgE class switching, and eosinophil recruitment. Cytokine IL-31 is a key mediator of itch, driven by its binding to IL-31 receptors on itch sensory neurons of the dorsal root ganglion and potentiated by IL-4 and IL-13. Increases in IL-22 (produced mainly by TH22 cells) drive keratinocyte hyperproliferation, whereas increases in TH17 and TH1 cell activities are highly variable, based on age and race/ethnicity. The green print highlights targets of novel and emerging therapies. AMP, antimicrobial peptide; IFN, interferon; Ig, immunoglobulin; IL, interleukin; JAK, Janus kinase; PDE4, phosphodiesterase 4; STAT, signal transducer and activator of transcription; TH, T-helper cells; TSLP, thymic stromal lymphopoietin.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3010572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noRot="1" noChangeAspect="1"/>
          </p:cNvSpPr>
          <p:nvPr>
            <p:ph type="sldImg"/>
          </p:nvPr>
        </p:nvSpPr>
        <p:spPr>
          <a:xfrm>
            <a:off x="533400" y="763588"/>
            <a:ext cx="6705600" cy="3771900"/>
          </a:xfrm>
          <a:prstGeom prst="rect">
            <a:avLst/>
          </a:prstGeom>
        </p:spPr>
      </p:sp>
      <p:sp>
        <p:nvSpPr>
          <p:cNvPr id="58"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Pathogenesis of atopic dermatitis: immune system targets. The epidermis is composed of both immune and nonimmune structural elements that provide a critical barrier for protection against allergens, pathogens, toxins, and irritants and for maintenance of skin hydration. Atopic dermatitis results from dysregulation of these components. Disrupted epidermal barrier function, resulting in increased susceptibility to external insults and increased transepidermal water loss, and immune dysregulation in both the innate and adaptive immune systems (eg, antimicrobial peptides, cytokines, lymphocytes, and other immune cells) contribute to a chronic inflammatory response. Antigen-presenting cells (Langerhans cells, inflammatory dendritic epidermal cells, dermal dendritic cells) and keratinocytes orchestrate the early stages of inflammation upon encountering allergens and other exogenous and endogenous signals. Keratinocyte-produced IL-25, IL-33, IL-36 and TSLP respond to environmental stimuli, including </a:t>
            </a:r>
            <a:r>
              <a:rPr lang="en-US" sz="900" b="0" i="1" strike="noStrike" spc="-1">
                <a:latin typeface="Arial"/>
              </a:rPr>
              <a:t>S aureus</a:t>
            </a:r>
            <a:r>
              <a:rPr lang="en-US" sz="900" b="0" strike="noStrike" spc="-1">
                <a:latin typeface="Arial"/>
              </a:rPr>
              <a:t> bacteria, to drive the production of proinflammatory mediators. The resulting type 2 inflammatory response is dominated by TH2 cell activity and group 2 innate lymphoid cells. Cytokines, particularly IL-13, and IL-4 contribute to barrier dysfunction, altered antimicrobial responses, B-cell IgE class switching, and eosinophil recruitment. Cytokine IL-31 is a key mediator of itch, driven by its binding to IL-31 receptors on itch sensory neurons of the dorsal root ganglion and potentiated by IL-4 and IL-13. Increases in IL-22 (produced mainly by TH22 cells) drive keratinocyte hyperproliferation, whereas increases in TH17 and TH1 cell activities are highly variable, based on age and race/ethnicity. The green print highlights targets of novel and emerging therapies. AMP, antimicrobial peptide; IFN, interferon; Ig, immunoglobulin; IL, interleukin; JAK, Janus kinase; PDE4, phosphodiesterase 4; STAT, signal transducer and activator of transcription; TH, T-helper cells; TSLP, thymic stromal lymphopoietin.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331316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noRot="1" noChangeAspect="1"/>
          </p:cNvSpPr>
          <p:nvPr>
            <p:ph type="sldImg"/>
          </p:nvPr>
        </p:nvSpPr>
        <p:spPr>
          <a:xfrm>
            <a:off x="533400" y="763588"/>
            <a:ext cx="6705600" cy="3771900"/>
          </a:xfrm>
          <a:prstGeom prst="rect">
            <a:avLst/>
          </a:prstGeom>
        </p:spPr>
      </p:sp>
      <p:sp>
        <p:nvSpPr>
          <p:cNvPr id="58" name="PlaceHolder 2"/>
          <p:cNvSpPr>
            <a:spLocks noGrp="1"/>
          </p:cNvSpPr>
          <p:nvPr>
            <p:ph type="body"/>
          </p:nvPr>
        </p:nvSpPr>
        <p:spPr>
          <a:xfrm>
            <a:off x="777960" y="4776840"/>
            <a:ext cx="6216480" cy="4525200"/>
          </a:xfrm>
          <a:prstGeom prst="rect">
            <a:avLst/>
          </a:prstGeom>
        </p:spPr>
        <p:txBody>
          <a:bodyPr lIns="0" tIns="0" rIns="0" bIns="0">
            <a:spAutoFit/>
          </a:bodyPr>
          <a:lstStyle/>
          <a:p>
            <a:r>
              <a:rPr lang="en-US" sz="900" b="0" strike="noStrike" spc="-1">
                <a:latin typeface="Arial"/>
              </a:rPr>
              <a:t>Pathogenesis of atopic dermatitis: immune system targets. The epidermis is composed of both immune and nonimmune structural elements that provide a critical barrier for protection against allergens, pathogens, toxins, and irritants and for maintenance of skin hydration. Atopic dermatitis results from dysregulation of these components. Disrupted epidermal barrier function, resulting in increased susceptibility to external insults and increased transepidermal water loss, and immune dysregulation in both the innate and adaptive immune systems (eg, antimicrobial peptides, cytokines, lymphocytes, and other immune cells) contribute to a chronic inflammatory response. Antigen-presenting cells (Langerhans cells, inflammatory dendritic epidermal cells, dermal dendritic cells) and keratinocytes orchestrate the early stages of inflammation upon encountering allergens and other exogenous and endogenous signals. Keratinocyte-produced IL-25, IL-33, IL-36 and TSLP respond to environmental stimuli, including </a:t>
            </a:r>
            <a:r>
              <a:rPr lang="en-US" sz="900" b="0" i="1" strike="noStrike" spc="-1">
                <a:latin typeface="Arial"/>
              </a:rPr>
              <a:t>S aureus</a:t>
            </a:r>
            <a:r>
              <a:rPr lang="en-US" sz="900" b="0" strike="noStrike" spc="-1">
                <a:latin typeface="Arial"/>
              </a:rPr>
              <a:t> bacteria, to drive the production of proinflammatory mediators. The resulting type 2 inflammatory response is dominated by TH2 cell activity and group 2 innate lymphoid cells. Cytokines, particularly IL-13, and IL-4 contribute to barrier dysfunction, altered antimicrobial responses, B-cell IgE class switching, and eosinophil recruitment. Cytokine IL-31 is a key mediator of itch, driven by its binding to IL-31 receptors on itch sensory neurons of the dorsal root ganglion and potentiated by IL-4 and IL-13. Increases in IL-22 (produced mainly by TH22 cells) drive keratinocyte hyperproliferation, whereas increases in TH17 and TH1 cell activities are highly variable, based on age and race/ethnicity. The green print highlights targets of novel and emerging therapies. AMP, antimicrobial peptide; IFN, interferon; Ig, immunoglobulin; IL, interleukin; JAK, Janus kinase; PDE4, phosphodiesterase 4; STAT, signal transducer and activator of transcription; TH, T-helper cells; TSLP, thymic stromal lymphopoietin.</a:t>
            </a:r>
          </a:p>
          <a:p>
            <a:endParaRPr lang="en-US" sz="900" b="0" strike="noStrike" spc="-1">
              <a:latin typeface="Arial"/>
            </a:endParaRPr>
          </a:p>
          <a:p>
            <a:endParaRPr lang="en-US" sz="900" b="0" strike="noStrike" spc="-1">
              <a:latin typeface="Arial"/>
            </a:endParaRPr>
          </a:p>
          <a:p>
            <a:endParaRPr lang="en-US" sz="900" b="0" strike="noStrike" spc="-1">
              <a:latin typeface="Arial"/>
            </a:endParaRPr>
          </a:p>
        </p:txBody>
      </p:sp>
    </p:spTree>
    <p:extLst>
      <p:ext uri="{BB962C8B-B14F-4D97-AF65-F5344CB8AC3E}">
        <p14:creationId xmlns:p14="http://schemas.microsoft.com/office/powerpoint/2010/main" val="3882053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E34CC-E2AB-9F48-A1FF-555AFB775C41}" type="slidenum">
              <a:rPr lang="en-US" smtClean="0"/>
              <a:t>12</a:t>
            </a:fld>
            <a:endParaRPr lang="en-US"/>
          </a:p>
        </p:txBody>
      </p:sp>
    </p:spTree>
    <p:extLst>
      <p:ext uri="{BB962C8B-B14F-4D97-AF65-F5344CB8AC3E}">
        <p14:creationId xmlns:p14="http://schemas.microsoft.com/office/powerpoint/2010/main" val="304194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13.png"/><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DD59-52DF-5D49-8B16-054FD539F7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88BA4C-EE35-524E-8C9A-67168DD3F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26C16D-61D2-EC47-8AEA-1A6FBE0D73C8}"/>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5" name="Footer Placeholder 4">
            <a:extLst>
              <a:ext uri="{FF2B5EF4-FFF2-40B4-BE49-F238E27FC236}">
                <a16:creationId xmlns:a16="http://schemas.microsoft.com/office/drawing/2014/main" id="{572088FA-9A1D-184F-AAC1-D8AD83D84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037F8-6B3C-8643-9835-CE19AB18AF4B}"/>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3309670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3F953-DAEE-FD4D-9FC1-35D5C711CF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A094F-46E4-6F4D-9F21-AF55D622CE5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053FB-D20A-074A-8655-1C8203665E79}"/>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5" name="Footer Placeholder 4">
            <a:extLst>
              <a:ext uri="{FF2B5EF4-FFF2-40B4-BE49-F238E27FC236}">
                <a16:creationId xmlns:a16="http://schemas.microsoft.com/office/drawing/2014/main" id="{61AE29D5-9028-2B44-A958-65658AE35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DB124-A0D5-9744-BCED-23488ABCCCD6}"/>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415381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54EA51-89CD-F647-9824-76F883CF65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579E5D-CB89-7043-A127-8D2CF47A10C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D5798-798E-424D-BB38-5BD0B1212809}"/>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5" name="Footer Placeholder 4">
            <a:extLst>
              <a:ext uri="{FF2B5EF4-FFF2-40B4-BE49-F238E27FC236}">
                <a16:creationId xmlns:a16="http://schemas.microsoft.com/office/drawing/2014/main" id="{2CE3ED38-F214-D549-A308-557343DAA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D50C5-28B7-8F4F-8D9C-35DB725D1985}"/>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3109388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Content">
    <p:bg>
      <p:bgPr>
        <a:blipFill dpi="0" rotWithShape="1">
          <a:blip r:embed="rId2"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720822F-F09F-4F79-AA3D-427272ABA9B8}"/>
              </a:ext>
            </a:extLst>
          </p:cNvPr>
          <p:cNvSpPr>
            <a:spLocks noGrp="1"/>
          </p:cNvSpPr>
          <p:nvPr>
            <p:ph type="title" hasCustomPrompt="1"/>
          </p:nvPr>
        </p:nvSpPr>
        <p:spPr/>
        <p:txBody>
          <a:bodyPr/>
          <a:lstStyle/>
          <a:p>
            <a:r>
              <a:rPr lang="en-US"/>
              <a:t>Click To Edit Master Title Style</a:t>
            </a:r>
          </a:p>
        </p:txBody>
      </p:sp>
      <p:sp>
        <p:nvSpPr>
          <p:cNvPr id="11" name="Text Placeholder 10">
            <a:extLst>
              <a:ext uri="{FF2B5EF4-FFF2-40B4-BE49-F238E27FC236}">
                <a16:creationId xmlns:a16="http://schemas.microsoft.com/office/drawing/2014/main" id="{5F8D9943-532C-42E1-9FA3-4BDD0CB925B7}"/>
              </a:ext>
            </a:extLst>
          </p:cNvPr>
          <p:cNvSpPr>
            <a:spLocks noGrp="1"/>
          </p:cNvSpPr>
          <p:nvPr>
            <p:ph type="body" sz="quarter" idx="14"/>
          </p:nvPr>
        </p:nvSpPr>
        <p:spPr>
          <a:xfrm>
            <a:off x="431800" y="6539347"/>
            <a:ext cx="9382256" cy="172151"/>
          </a:xfrm>
        </p:spPr>
        <p:txBody>
          <a:bodyPr anchor="b"/>
          <a:lstStyle>
            <a:lvl1pPr marL="0" indent="0">
              <a:spcBef>
                <a:spcPts val="400"/>
              </a:spcBef>
              <a:buNone/>
              <a:defRPr sz="1067"/>
            </a:lvl1pPr>
            <a:lvl2pPr marL="376748" indent="0">
              <a:buNone/>
              <a:defRPr/>
            </a:lvl2pPr>
          </a:lstStyle>
          <a:p>
            <a:pPr lvl="0"/>
            <a:r>
              <a:rPr lang="en-US"/>
              <a:t>Click to edit Master text styles</a:t>
            </a:r>
          </a:p>
        </p:txBody>
      </p:sp>
    </p:spTree>
    <p:extLst>
      <p:ext uri="{BB962C8B-B14F-4D97-AF65-F5344CB8AC3E}">
        <p14:creationId xmlns:p14="http://schemas.microsoft.com/office/powerpoint/2010/main" val="3084492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1-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56032" y="1476354"/>
            <a:ext cx="11612880" cy="4657828"/>
          </a:xfrm>
          <a:prstGeom prst="rect">
            <a:avLst/>
          </a:prstGeom>
        </p:spPr>
        <p:txBody>
          <a:bodyPr/>
          <a:lstStyle>
            <a:lvl1pPr>
              <a:defRPr sz="3200" b="1" i="0">
                <a:solidFill>
                  <a:srgbClr val="141414"/>
                </a:solidFill>
                <a:latin typeface="Franklin Gothic Book" panose="020B0503020102020204" pitchFamily="34" charset="0"/>
              </a:defRPr>
            </a:lvl1pPr>
            <a:lvl2pPr>
              <a:defRPr sz="3200" b="0" i="0">
                <a:solidFill>
                  <a:srgbClr val="141414"/>
                </a:solidFill>
                <a:latin typeface="Franklin Gothic Book" panose="020B0503020102020204" pitchFamily="34" charset="0"/>
              </a:defRPr>
            </a:lvl2pPr>
            <a:lvl3pPr>
              <a:defRPr sz="2667" b="0" i="0">
                <a:solidFill>
                  <a:srgbClr val="141414"/>
                </a:solidFill>
                <a:latin typeface="Franklin Gothic Book" panose="020B0503020102020204" pitchFamily="34" charset="0"/>
              </a:defRPr>
            </a:lvl3pPr>
            <a:lvl4pPr>
              <a:defRPr sz="2400" b="0" i="0">
                <a:solidFill>
                  <a:srgbClr val="141414"/>
                </a:solidFill>
                <a:latin typeface="Franklin Gothic Book" panose="020B05030201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12"/>
          <p:cNvSpPr>
            <a:spLocks noGrp="1"/>
          </p:cNvSpPr>
          <p:nvPr>
            <p:ph type="body" sz="quarter" idx="10"/>
          </p:nvPr>
        </p:nvSpPr>
        <p:spPr>
          <a:xfrm>
            <a:off x="256033" y="6163056"/>
            <a:ext cx="11085039" cy="475488"/>
          </a:xfrm>
          <a:prstGeom prst="rect">
            <a:avLst/>
          </a:prstGeom>
        </p:spPr>
        <p:txBody>
          <a:bodyPr anchor="b"/>
          <a:lstStyle>
            <a:lvl1pPr>
              <a:spcBef>
                <a:spcPts val="0"/>
              </a:spcBef>
              <a:defRPr sz="1400" b="0" i="0">
                <a:latin typeface="Franklin Gothic Book" panose="020B0503020102020204" pitchFamily="34" charset="0"/>
              </a:defRPr>
            </a:lvl1pPr>
          </a:lstStyle>
          <a:p>
            <a:pPr lvl="0"/>
            <a:r>
              <a:rPr lang="en-US" dirty="0"/>
              <a:t>Edit Master text styles</a:t>
            </a:r>
          </a:p>
        </p:txBody>
      </p:sp>
      <p:sp>
        <p:nvSpPr>
          <p:cNvPr id="8" name="Oval 7">
            <a:extLst>
              <a:ext uri="{FF2B5EF4-FFF2-40B4-BE49-F238E27FC236}">
                <a16:creationId xmlns:a16="http://schemas.microsoft.com/office/drawing/2014/main" id="{CB4EAA9C-DC0A-0048-A2D8-74BB19787D68}"/>
              </a:ext>
            </a:extLst>
          </p:cNvPr>
          <p:cNvSpPr/>
          <p:nvPr userDrawn="1"/>
        </p:nvSpPr>
        <p:spPr>
          <a:xfrm>
            <a:off x="11559260" y="6260293"/>
            <a:ext cx="449323" cy="4493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Franklin Gothic Book" panose="020B0503020102020204" pitchFamily="34" charset="0"/>
            </a:endParaRP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0">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5" name="Title 4">
            <a:extLst>
              <a:ext uri="{FF2B5EF4-FFF2-40B4-BE49-F238E27FC236}">
                <a16:creationId xmlns:a16="http://schemas.microsoft.com/office/drawing/2014/main" id="{11B859BD-6651-934E-8378-533424EE869E}"/>
              </a:ext>
            </a:extLst>
          </p:cNvPr>
          <p:cNvSpPr>
            <a:spLocks noGrp="1"/>
          </p:cNvSpPr>
          <p:nvPr>
            <p:ph type="title"/>
          </p:nvPr>
        </p:nvSpPr>
        <p:spPr/>
        <p:txBody>
          <a:bodyPr/>
          <a:lstStyle>
            <a:lvl1pPr>
              <a:defRPr sz="3733" b="0"/>
            </a:lvl1pPr>
          </a:lstStyle>
          <a:p>
            <a:r>
              <a:rPr lang="en-US" dirty="0"/>
              <a:t>Click to edit Master title style</a:t>
            </a:r>
          </a:p>
        </p:txBody>
      </p:sp>
    </p:spTree>
    <p:extLst>
      <p:ext uri="{BB962C8B-B14F-4D97-AF65-F5344CB8AC3E}">
        <p14:creationId xmlns:p14="http://schemas.microsoft.com/office/powerpoint/2010/main" val="11611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A75DD-AB5F-4DF0-BC44-869086DF5444}"/>
              </a:ext>
            </a:extLst>
          </p:cNvPr>
          <p:cNvSpPr>
            <a:spLocks noGrp="1"/>
          </p:cNvSpPr>
          <p:nvPr>
            <p:ph type="body" sz="quarter" idx="11" hasCustomPrompt="1"/>
          </p:nvPr>
        </p:nvSpPr>
        <p:spPr>
          <a:xfrm>
            <a:off x="446087" y="6295292"/>
            <a:ext cx="11299801" cy="437790"/>
          </a:xfrm>
        </p:spPr>
        <p:txBody>
          <a:bodyPr anchor="b"/>
          <a:lstStyle>
            <a:lvl1pPr marL="0" indent="0">
              <a:buFont typeface="Arial" panose="020B0604020202020204" pitchFamily="34" charset="0"/>
              <a:buNone/>
              <a:defRPr sz="900"/>
            </a:lvl1pPr>
            <a:lvl2pPr marL="457200" indent="0">
              <a:buNone/>
              <a:defRPr sz="900"/>
            </a:lvl2pPr>
            <a:lvl3pPr marL="914400" indent="0">
              <a:buNone/>
              <a:defRPr sz="900"/>
            </a:lvl3pPr>
            <a:lvl4pPr marL="1371600" indent="0">
              <a:buNone/>
              <a:defRPr sz="900"/>
            </a:lvl4pPr>
            <a:lvl5pPr marL="1828800" indent="0">
              <a:buNone/>
              <a:defRPr sz="900"/>
            </a:lvl5pPr>
          </a:lstStyle>
          <a:p>
            <a:pPr lvl="0"/>
            <a:r>
              <a:rPr lang="en-US" dirty="0"/>
              <a:t>Footer</a:t>
            </a:r>
            <a:endParaRPr lang="en-GB" dirty="0"/>
          </a:p>
        </p:txBody>
      </p:sp>
      <p:sp>
        <p:nvSpPr>
          <p:cNvPr id="13" name="Text Placeholder 3">
            <a:extLst>
              <a:ext uri="{FF2B5EF4-FFF2-40B4-BE49-F238E27FC236}">
                <a16:creationId xmlns:a16="http://schemas.microsoft.com/office/drawing/2014/main" id="{040926D6-BAEF-DF48-AE97-21E3DADBB6F1}"/>
              </a:ext>
            </a:extLst>
          </p:cNvPr>
          <p:cNvSpPr>
            <a:spLocks noGrp="1"/>
          </p:cNvSpPr>
          <p:nvPr>
            <p:ph type="body" sz="quarter" idx="10"/>
          </p:nvPr>
        </p:nvSpPr>
        <p:spPr>
          <a:xfrm>
            <a:off x="446097" y="1325007"/>
            <a:ext cx="11299803" cy="475373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le Placeholder 1">
            <a:extLst>
              <a:ext uri="{FF2B5EF4-FFF2-40B4-BE49-F238E27FC236}">
                <a16:creationId xmlns:a16="http://schemas.microsoft.com/office/drawing/2014/main" id="{C8AD761C-175F-E94E-8C7F-9F67B9C5657A}"/>
              </a:ext>
            </a:extLst>
          </p:cNvPr>
          <p:cNvSpPr>
            <a:spLocks noGrp="1"/>
          </p:cNvSpPr>
          <p:nvPr>
            <p:ph type="title"/>
          </p:nvPr>
        </p:nvSpPr>
        <p:spPr>
          <a:xfrm>
            <a:off x="446096" y="483408"/>
            <a:ext cx="11299801" cy="494796"/>
          </a:xfrm>
          <a:prstGeom prst="rect">
            <a:avLst/>
          </a:prstGeom>
          <a:noFill/>
        </p:spPr>
        <p:txBody>
          <a:bodyPr vert="horz" lIns="90000" tIns="45720" rIns="91440" bIns="45720" rtlCol="0" anchor="b">
            <a:noAutofit/>
          </a:bodyPr>
          <a:lstStyle>
            <a:lvl1pPr>
              <a:defRPr>
                <a:solidFill>
                  <a:schemeClr val="bg2"/>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556392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a:xfrm>
            <a:off x="552000" y="1279526"/>
            <a:ext cx="11088000" cy="4788000"/>
          </a:xfrm>
        </p:spPr>
        <p:txBody>
          <a:bodyPr/>
          <a:lstStyle>
            <a:lvl1pPr>
              <a:spcBef>
                <a:spcPts val="0"/>
              </a:spcBef>
              <a:spcAft>
                <a:spcPts val="600"/>
              </a:spcAft>
              <a:defRPr sz="1800">
                <a:solidFill>
                  <a:schemeClr val="tx2"/>
                </a:solidFill>
              </a:defRPr>
            </a:lvl1pPr>
            <a:lvl2pPr marL="406400" indent="-292100">
              <a:spcBef>
                <a:spcPts val="0"/>
              </a:spcBef>
              <a:spcAft>
                <a:spcPts val="600"/>
              </a:spcAft>
              <a:tabLst/>
              <a:defRPr sz="1800">
                <a:solidFill>
                  <a:schemeClr val="tx2"/>
                </a:solidFill>
              </a:defRPr>
            </a:lvl2pPr>
            <a:lvl3pPr>
              <a:spcBef>
                <a:spcPts val="0"/>
              </a:spcBef>
              <a:spcAft>
                <a:spcPts val="600"/>
              </a:spcAft>
              <a:defRPr sz="1600">
                <a:solidFill>
                  <a:schemeClr val="tx2"/>
                </a:solidFill>
              </a:defRPr>
            </a:lvl3pPr>
            <a:lvl4pPr>
              <a:spcBef>
                <a:spcPts val="0"/>
              </a:spcBef>
              <a:spcAft>
                <a:spcPts val="600"/>
              </a:spcAft>
              <a:defRPr sz="1400">
                <a:solidFill>
                  <a:schemeClr val="tx2"/>
                </a:solidFill>
              </a:defRPr>
            </a:lvl4pPr>
            <a:lvl5pPr>
              <a:spcBef>
                <a:spcPts val="0"/>
              </a:spcBef>
              <a:spcAft>
                <a:spcPts val="600"/>
              </a:spcAft>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66343C42-5080-CA49-83D2-1194B1D87341}" type="slidenum">
              <a:rPr lang="en-US"/>
              <a:pPr>
                <a:defRPr/>
              </a:pPr>
              <a:t>‹#›</a:t>
            </a:fld>
            <a:endParaRPr lang="en-US" dirty="0"/>
          </a:p>
        </p:txBody>
      </p:sp>
      <p:sp>
        <p:nvSpPr>
          <p:cNvPr id="7" name="Text Placeholder 6">
            <a:extLst>
              <a:ext uri="{FF2B5EF4-FFF2-40B4-BE49-F238E27FC236}">
                <a16:creationId xmlns:a16="http://schemas.microsoft.com/office/drawing/2014/main" id="{C82456E7-7803-1C4C-B3FE-4EBDC903374D}"/>
              </a:ext>
            </a:extLst>
          </p:cNvPr>
          <p:cNvSpPr>
            <a:spLocks noGrp="1"/>
          </p:cNvSpPr>
          <p:nvPr>
            <p:ph type="body" sz="quarter" idx="13"/>
          </p:nvPr>
        </p:nvSpPr>
        <p:spPr>
          <a:xfrm>
            <a:off x="550333" y="6120000"/>
            <a:ext cx="5424000" cy="360000"/>
          </a:xfrm>
        </p:spPr>
        <p:txBody>
          <a:bodyPr anchor="b"/>
          <a:lstStyle>
            <a:lvl1pPr>
              <a:defRPr sz="1000">
                <a:solidFill>
                  <a:schemeClr val="tx2"/>
                </a:solidFill>
              </a:defRPr>
            </a:lvl1pPr>
          </a:lstStyle>
          <a:p>
            <a:pPr lvl="0"/>
            <a:r>
              <a:rPr lang="en-GB" dirty="0"/>
              <a:t>Click to edit Master text styles</a:t>
            </a:r>
          </a:p>
        </p:txBody>
      </p:sp>
      <p:sp>
        <p:nvSpPr>
          <p:cNvPr id="8" name="Text Placeholder 6">
            <a:extLst>
              <a:ext uri="{FF2B5EF4-FFF2-40B4-BE49-F238E27FC236}">
                <a16:creationId xmlns:a16="http://schemas.microsoft.com/office/drawing/2014/main" id="{D8A629EB-B6D6-47CA-B94D-6896F5242D1B}"/>
              </a:ext>
            </a:extLst>
          </p:cNvPr>
          <p:cNvSpPr>
            <a:spLocks noGrp="1"/>
          </p:cNvSpPr>
          <p:nvPr>
            <p:ph type="body" sz="quarter" idx="14"/>
          </p:nvPr>
        </p:nvSpPr>
        <p:spPr>
          <a:xfrm>
            <a:off x="6216000" y="6120000"/>
            <a:ext cx="5424000" cy="360000"/>
          </a:xfrm>
        </p:spPr>
        <p:txBody>
          <a:bodyPr anchor="b"/>
          <a:lstStyle>
            <a:lvl1pPr algn="r">
              <a:defRPr sz="1000">
                <a:solidFill>
                  <a:schemeClr val="tx2"/>
                </a:solidFill>
              </a:defRPr>
            </a:lvl1pPr>
          </a:lstStyle>
          <a:p>
            <a:pPr lvl="0"/>
            <a:r>
              <a:rPr lang="en-GB" dirty="0"/>
              <a:t>Click to edit Master text styles</a:t>
            </a:r>
          </a:p>
        </p:txBody>
      </p:sp>
    </p:spTree>
    <p:extLst>
      <p:ext uri="{BB962C8B-B14F-4D97-AF65-F5344CB8AC3E}">
        <p14:creationId xmlns:p14="http://schemas.microsoft.com/office/powerpoint/2010/main" val="2206756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idx="1"/>
          </p:nvPr>
        </p:nvSpPr>
        <p:spPr>
          <a:xfrm>
            <a:off x="552000" y="1279526"/>
            <a:ext cx="11088000" cy="4788000"/>
          </a:xfrm>
        </p:spPr>
        <p:txBody>
          <a:bodyPr/>
          <a:lstStyle>
            <a:lvl1pPr>
              <a:spcBef>
                <a:spcPts val="0"/>
              </a:spcBef>
              <a:spcAft>
                <a:spcPts val="600"/>
              </a:spcAft>
              <a:defRPr sz="1800">
                <a:solidFill>
                  <a:schemeClr val="tx2"/>
                </a:solidFill>
              </a:defRPr>
            </a:lvl1pPr>
            <a:lvl2pPr marL="406400" indent="-292100">
              <a:spcBef>
                <a:spcPts val="0"/>
              </a:spcBef>
              <a:spcAft>
                <a:spcPts val="600"/>
              </a:spcAft>
              <a:tabLst/>
              <a:defRPr sz="1800">
                <a:solidFill>
                  <a:schemeClr val="tx2"/>
                </a:solidFill>
              </a:defRPr>
            </a:lvl2pPr>
            <a:lvl3pPr>
              <a:spcBef>
                <a:spcPts val="0"/>
              </a:spcBef>
              <a:spcAft>
                <a:spcPts val="600"/>
              </a:spcAft>
              <a:defRPr sz="1600">
                <a:solidFill>
                  <a:schemeClr val="tx2"/>
                </a:solidFill>
              </a:defRPr>
            </a:lvl3pPr>
            <a:lvl4pPr>
              <a:spcBef>
                <a:spcPts val="0"/>
              </a:spcBef>
              <a:spcAft>
                <a:spcPts val="600"/>
              </a:spcAft>
              <a:defRPr sz="1400">
                <a:solidFill>
                  <a:schemeClr val="tx2"/>
                </a:solidFill>
              </a:defRPr>
            </a:lvl4pPr>
            <a:lvl5pPr>
              <a:spcBef>
                <a:spcPts val="0"/>
              </a:spcBef>
              <a:spcAft>
                <a:spcPts val="600"/>
              </a:spcAft>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66343C42-5080-CA49-83D2-1194B1D87341}" type="slidenum">
              <a:rPr lang="en-US"/>
              <a:pPr>
                <a:defRPr/>
              </a:pPr>
              <a:t>‹#›</a:t>
            </a:fld>
            <a:endParaRPr lang="en-US" dirty="0"/>
          </a:p>
        </p:txBody>
      </p:sp>
      <p:sp>
        <p:nvSpPr>
          <p:cNvPr id="7" name="Text Placeholder 6">
            <a:extLst>
              <a:ext uri="{FF2B5EF4-FFF2-40B4-BE49-F238E27FC236}">
                <a16:creationId xmlns:a16="http://schemas.microsoft.com/office/drawing/2014/main" id="{C82456E7-7803-1C4C-B3FE-4EBDC903374D}"/>
              </a:ext>
            </a:extLst>
          </p:cNvPr>
          <p:cNvSpPr>
            <a:spLocks noGrp="1"/>
          </p:cNvSpPr>
          <p:nvPr>
            <p:ph type="body" sz="quarter" idx="13"/>
          </p:nvPr>
        </p:nvSpPr>
        <p:spPr>
          <a:xfrm>
            <a:off x="550333" y="6120000"/>
            <a:ext cx="5424000" cy="360000"/>
          </a:xfrm>
        </p:spPr>
        <p:txBody>
          <a:bodyPr anchor="b"/>
          <a:lstStyle>
            <a:lvl1pPr>
              <a:defRPr sz="1000">
                <a:solidFill>
                  <a:schemeClr val="tx2"/>
                </a:solidFill>
              </a:defRPr>
            </a:lvl1pPr>
          </a:lstStyle>
          <a:p>
            <a:pPr lvl="0"/>
            <a:r>
              <a:rPr lang="en-GB" dirty="0"/>
              <a:t>Click to edit Master text styles</a:t>
            </a:r>
          </a:p>
        </p:txBody>
      </p:sp>
      <p:sp>
        <p:nvSpPr>
          <p:cNvPr id="8" name="Text Placeholder 6">
            <a:extLst>
              <a:ext uri="{FF2B5EF4-FFF2-40B4-BE49-F238E27FC236}">
                <a16:creationId xmlns:a16="http://schemas.microsoft.com/office/drawing/2014/main" id="{D8A629EB-B6D6-47CA-B94D-6896F5242D1B}"/>
              </a:ext>
            </a:extLst>
          </p:cNvPr>
          <p:cNvSpPr>
            <a:spLocks noGrp="1"/>
          </p:cNvSpPr>
          <p:nvPr>
            <p:ph type="body" sz="quarter" idx="14"/>
          </p:nvPr>
        </p:nvSpPr>
        <p:spPr>
          <a:xfrm>
            <a:off x="6216000" y="6120000"/>
            <a:ext cx="5424000" cy="360000"/>
          </a:xfrm>
        </p:spPr>
        <p:txBody>
          <a:bodyPr anchor="b"/>
          <a:lstStyle>
            <a:lvl1pPr algn="r">
              <a:defRPr sz="1000">
                <a:solidFill>
                  <a:schemeClr val="tx2"/>
                </a:solidFill>
              </a:defRPr>
            </a:lvl1pPr>
          </a:lstStyle>
          <a:p>
            <a:pPr lvl="0"/>
            <a:r>
              <a:rPr lang="en-GB" dirty="0"/>
              <a:t>Click to edit Master text styles</a:t>
            </a:r>
          </a:p>
        </p:txBody>
      </p:sp>
    </p:spTree>
    <p:extLst>
      <p:ext uri="{BB962C8B-B14F-4D97-AF65-F5344CB8AC3E}">
        <p14:creationId xmlns:p14="http://schemas.microsoft.com/office/powerpoint/2010/main" val="1541121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C3FE-035B-0F44-9790-F8F49354CE5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089D028-B32D-4545-8BCE-5D01DC985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AC74173-3744-A141-9CD6-C48736D04793}"/>
              </a:ext>
            </a:extLst>
          </p:cNvPr>
          <p:cNvSpPr>
            <a:spLocks noGrp="1"/>
          </p:cNvSpPr>
          <p:nvPr>
            <p:ph type="ftr" sz="quarter" idx="11"/>
          </p:nvPr>
        </p:nvSpPr>
        <p:spPr>
          <a:xfrm>
            <a:off x="276045" y="6356350"/>
            <a:ext cx="11051516" cy="442759"/>
          </a:xfrm>
        </p:spPr>
        <p:txBody>
          <a:bodyPr/>
          <a:lstStyle/>
          <a:p>
            <a:pPr marL="180975" indent="-180975"/>
            <a:r>
              <a:rPr lang="en-US" dirty="0"/>
              <a:t>Reference</a:t>
            </a:r>
          </a:p>
        </p:txBody>
      </p:sp>
      <p:sp>
        <p:nvSpPr>
          <p:cNvPr id="6" name="Slide Number Placeholder 5">
            <a:extLst>
              <a:ext uri="{FF2B5EF4-FFF2-40B4-BE49-F238E27FC236}">
                <a16:creationId xmlns:a16="http://schemas.microsoft.com/office/drawing/2014/main" id="{A7986282-C1FB-294B-9113-4E11EC085296}"/>
              </a:ext>
            </a:extLst>
          </p:cNvPr>
          <p:cNvSpPr>
            <a:spLocks noGrp="1"/>
          </p:cNvSpPr>
          <p:nvPr>
            <p:ph type="sldNum" sz="quarter" idx="12"/>
          </p:nvPr>
        </p:nvSpPr>
        <p:spPr/>
        <p:txBody>
          <a:bodyPr/>
          <a:lstStyle/>
          <a:p>
            <a:fld id="{F8F4B50E-41DA-F546-B241-594FB8498685}" type="slidenum">
              <a:rPr lang="en-US" smtClean="0"/>
              <a:t>‹#›</a:t>
            </a:fld>
            <a:endParaRPr lang="en-US"/>
          </a:p>
        </p:txBody>
      </p:sp>
      <p:sp>
        <p:nvSpPr>
          <p:cNvPr id="8" name="Text Placeholder 7">
            <a:extLst>
              <a:ext uri="{FF2B5EF4-FFF2-40B4-BE49-F238E27FC236}">
                <a16:creationId xmlns:a16="http://schemas.microsoft.com/office/drawing/2014/main" id="{20A84A25-6B86-4C53-B976-E18E49805CA0}"/>
              </a:ext>
            </a:extLst>
          </p:cNvPr>
          <p:cNvSpPr>
            <a:spLocks noGrp="1"/>
          </p:cNvSpPr>
          <p:nvPr>
            <p:ph type="body" sz="quarter" idx="13" hasCustomPrompt="1"/>
          </p:nvPr>
        </p:nvSpPr>
        <p:spPr>
          <a:xfrm>
            <a:off x="276045" y="6063800"/>
            <a:ext cx="11050438" cy="292550"/>
          </a:xfrm>
        </p:spPr>
        <p:txBody>
          <a:bodyPr>
            <a:noAutofit/>
          </a:bodyPr>
          <a:lstStyle>
            <a:lvl1pPr marL="0" indent="0">
              <a:buNone/>
              <a:defRPr sz="900"/>
            </a:lvl1pPr>
            <a:lvl2pPr>
              <a:defRPr sz="1000"/>
            </a:lvl2pPr>
            <a:lvl3pPr>
              <a:defRPr sz="1000"/>
            </a:lvl3pPr>
            <a:lvl4pPr>
              <a:defRPr sz="1000"/>
            </a:lvl4pPr>
            <a:lvl5pPr>
              <a:defRPr sz="1000"/>
            </a:lvl5pPr>
          </a:lstStyle>
          <a:p>
            <a:pPr lvl="0"/>
            <a:r>
              <a:rPr lang="en-US" dirty="0"/>
              <a:t>Footnotes</a:t>
            </a:r>
          </a:p>
        </p:txBody>
      </p:sp>
    </p:spTree>
    <p:extLst>
      <p:ext uri="{BB962C8B-B14F-4D97-AF65-F5344CB8AC3E}">
        <p14:creationId xmlns:p14="http://schemas.microsoft.com/office/powerpoint/2010/main" val="3816746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pic>
        <p:nvPicPr>
          <p:cNvPr id="4" name="Grafik 3"/>
          <p:cNvPicPr>
            <a:picLocks noChangeAspect="1"/>
          </p:cNvPicPr>
          <p:nvPr userDrawn="1"/>
        </p:nvPicPr>
        <p:blipFill>
          <a:blip r:embed="rId2"/>
          <a:stretch>
            <a:fillRect/>
          </a:stretch>
        </p:blipFill>
        <p:spPr>
          <a:xfrm>
            <a:off x="6240016" y="6309320"/>
            <a:ext cx="1152128" cy="401356"/>
          </a:xfrm>
          <a:prstGeom prst="rect">
            <a:avLst/>
          </a:prstGeom>
        </p:spPr>
      </p:pic>
      <p:sp>
        <p:nvSpPr>
          <p:cNvPr id="5" name="Textfeld 4"/>
          <p:cNvSpPr txBox="1"/>
          <p:nvPr userDrawn="1"/>
        </p:nvSpPr>
        <p:spPr>
          <a:xfrm>
            <a:off x="1055442" y="6336566"/>
            <a:ext cx="4489108" cy="307777"/>
          </a:xfrm>
          <a:prstGeom prst="rect">
            <a:avLst/>
          </a:prstGeom>
          <a:noFill/>
        </p:spPr>
        <p:txBody>
          <a:bodyPr wrap="square" rtlCol="0">
            <a:spAutoFit/>
          </a:bodyPr>
          <a:lstStyle/>
          <a:p>
            <a:r>
              <a:rPr lang="de-DE" sz="1400" dirty="0" err="1"/>
              <a:t>EUROGUIDERM</a:t>
            </a:r>
            <a:r>
              <a:rPr lang="de-DE" sz="1400" dirty="0"/>
              <a:t> GUIDELINE </a:t>
            </a:r>
            <a:r>
              <a:rPr lang="de-DE" sz="1400" dirty="0" err="1"/>
              <a:t>FOR</a:t>
            </a:r>
            <a:r>
              <a:rPr lang="de-DE" sz="1400" dirty="0"/>
              <a:t> </a:t>
            </a:r>
            <a:r>
              <a:rPr lang="de-DE" sz="1400" dirty="0" err="1"/>
              <a:t>ATOPIC</a:t>
            </a:r>
            <a:r>
              <a:rPr lang="de-DE" sz="1400" dirty="0"/>
              <a:t> </a:t>
            </a:r>
            <a:r>
              <a:rPr lang="de-DE" sz="1400" dirty="0" err="1"/>
              <a:t>ECZEMA</a:t>
            </a:r>
            <a:r>
              <a:rPr lang="de-DE" sz="1400" dirty="0"/>
              <a:t> </a:t>
            </a:r>
          </a:p>
        </p:txBody>
      </p:sp>
      <p:sp>
        <p:nvSpPr>
          <p:cNvPr id="6" name="Textfeld 5"/>
          <p:cNvSpPr txBox="1"/>
          <p:nvPr userDrawn="1"/>
        </p:nvSpPr>
        <p:spPr>
          <a:xfrm>
            <a:off x="11471920" y="6309320"/>
            <a:ext cx="720080" cy="523220"/>
          </a:xfrm>
          <a:prstGeom prst="rect">
            <a:avLst/>
          </a:prstGeom>
          <a:noFill/>
        </p:spPr>
        <p:txBody>
          <a:bodyPr wrap="square" rtlCol="0">
            <a:spAutoFit/>
          </a:bodyPr>
          <a:lstStyle/>
          <a:p>
            <a:r>
              <a:rPr lang="de-DE" sz="1400" dirty="0" err="1"/>
              <a:t>Oct</a:t>
            </a:r>
            <a:endParaRPr lang="de-DE" sz="1400" dirty="0"/>
          </a:p>
          <a:p>
            <a:r>
              <a:rPr lang="de-DE" sz="1400" dirty="0"/>
              <a:t>2022</a:t>
            </a:r>
          </a:p>
        </p:txBody>
      </p:sp>
      <p:sp>
        <p:nvSpPr>
          <p:cNvPr id="7" name="Titel 1"/>
          <p:cNvSpPr>
            <a:spLocks noGrp="1"/>
          </p:cNvSpPr>
          <p:nvPr>
            <p:ph type="title"/>
          </p:nvPr>
        </p:nvSpPr>
        <p:spPr>
          <a:xfrm>
            <a:off x="609600" y="202630"/>
            <a:ext cx="10972800" cy="530408"/>
          </a:xfrm>
          <a:prstGeom prst="rect">
            <a:avLst/>
          </a:prstGeom>
        </p:spPr>
        <p:txBody>
          <a:bodyPr/>
          <a:lstStyle>
            <a:lvl1pPr algn="l">
              <a:defRPr sz="2800">
                <a:solidFill>
                  <a:schemeClr val="bg1"/>
                </a:solidFill>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8" name="Inhaltsplatzhalter 2"/>
          <p:cNvSpPr>
            <a:spLocks noGrp="1"/>
          </p:cNvSpPr>
          <p:nvPr>
            <p:ph idx="1"/>
          </p:nvPr>
        </p:nvSpPr>
        <p:spPr>
          <a:xfrm>
            <a:off x="609600" y="1196752"/>
            <a:ext cx="10972800" cy="4824536"/>
          </a:xfrm>
          <a:prstGeom prst="rect">
            <a:avLst/>
          </a:prstGeom>
        </p:spPr>
        <p:txBody>
          <a:bodyPr/>
          <a:lstStyle>
            <a:lvl1pPr marL="342891" indent="-342891">
              <a:buClr>
                <a:srgbClr val="0066CC"/>
              </a:buClr>
              <a:buFont typeface="Wingdings" panose="05000000000000000000" pitchFamily="2" charset="2"/>
              <a:buChar cha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9" name="Grafik 19"/>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617938" y="6377370"/>
            <a:ext cx="262043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938731C1-8BDC-48EB-9220-AF633679EE3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985027" y="6386481"/>
            <a:ext cx="367559" cy="287446"/>
          </a:xfrm>
          <a:prstGeom prst="rect">
            <a:avLst/>
          </a:prstGeom>
        </p:spPr>
      </p:pic>
      <p:pic>
        <p:nvPicPr>
          <p:cNvPr id="11" name="Grafik 1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357705" y="6386482"/>
            <a:ext cx="607779" cy="287446"/>
          </a:xfrm>
          <a:prstGeom prst="rect">
            <a:avLst/>
          </a:prstGeom>
        </p:spPr>
      </p:pic>
    </p:spTree>
    <p:extLst>
      <p:ext uri="{BB962C8B-B14F-4D97-AF65-F5344CB8AC3E}">
        <p14:creationId xmlns:p14="http://schemas.microsoft.com/office/powerpoint/2010/main" val="3245845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4" name="Slide Number Placeholder 5"/>
          <p:cNvSpPr>
            <a:spLocks noGrp="1"/>
          </p:cNvSpPr>
          <p:nvPr>
            <p:ph type="sldNum" sz="quarter" idx="10"/>
          </p:nvPr>
        </p:nvSpPr>
        <p:spPr>
          <a:ln/>
        </p:spPr>
        <p:txBody>
          <a:bodyPr/>
          <a:lstStyle>
            <a:lvl1pPr>
              <a:defRPr/>
            </a:lvl1pPr>
          </a:lstStyle>
          <a:p>
            <a:pPr>
              <a:defRPr/>
            </a:pPr>
            <a:fld id="{66343C42-5080-CA49-83D2-1194B1D87341}" type="slidenum">
              <a:rPr lang="en-US"/>
              <a:pPr>
                <a:defRPr/>
              </a:pPr>
              <a:t>‹#›</a:t>
            </a:fld>
            <a:endParaRPr lang="en-US" dirty="0"/>
          </a:p>
        </p:txBody>
      </p:sp>
      <p:sp>
        <p:nvSpPr>
          <p:cNvPr id="7" name="Text Placeholder 6">
            <a:extLst>
              <a:ext uri="{FF2B5EF4-FFF2-40B4-BE49-F238E27FC236}">
                <a16:creationId xmlns:a16="http://schemas.microsoft.com/office/drawing/2014/main" id="{C82456E7-7803-1C4C-B3FE-4EBDC903374D}"/>
              </a:ext>
            </a:extLst>
          </p:cNvPr>
          <p:cNvSpPr>
            <a:spLocks noGrp="1"/>
          </p:cNvSpPr>
          <p:nvPr>
            <p:ph type="body" sz="quarter" idx="13"/>
          </p:nvPr>
        </p:nvSpPr>
        <p:spPr>
          <a:xfrm>
            <a:off x="550333" y="6120000"/>
            <a:ext cx="5424000" cy="360000"/>
          </a:xfrm>
        </p:spPr>
        <p:txBody>
          <a:bodyPr anchor="b"/>
          <a:lstStyle>
            <a:lvl1pPr>
              <a:defRPr sz="1000">
                <a:solidFill>
                  <a:schemeClr val="tx2"/>
                </a:solidFill>
              </a:defRPr>
            </a:lvl1pPr>
          </a:lstStyle>
          <a:p>
            <a:pPr lvl="0"/>
            <a:r>
              <a:rPr lang="en-GB" dirty="0"/>
              <a:t>Click to edit Master text styles</a:t>
            </a:r>
          </a:p>
        </p:txBody>
      </p:sp>
      <p:sp>
        <p:nvSpPr>
          <p:cNvPr id="8" name="Text Placeholder 6">
            <a:extLst>
              <a:ext uri="{FF2B5EF4-FFF2-40B4-BE49-F238E27FC236}">
                <a16:creationId xmlns:a16="http://schemas.microsoft.com/office/drawing/2014/main" id="{D8A629EB-B6D6-47CA-B94D-6896F5242D1B}"/>
              </a:ext>
            </a:extLst>
          </p:cNvPr>
          <p:cNvSpPr>
            <a:spLocks noGrp="1"/>
          </p:cNvSpPr>
          <p:nvPr>
            <p:ph type="body" sz="quarter" idx="14"/>
          </p:nvPr>
        </p:nvSpPr>
        <p:spPr>
          <a:xfrm>
            <a:off x="6216000" y="6120000"/>
            <a:ext cx="5424000" cy="360000"/>
          </a:xfrm>
        </p:spPr>
        <p:txBody>
          <a:bodyPr anchor="b"/>
          <a:lstStyle>
            <a:lvl1pPr algn="r">
              <a:defRPr sz="1000">
                <a:solidFill>
                  <a:schemeClr val="tx2"/>
                </a:solidFill>
              </a:defRPr>
            </a:lvl1pPr>
          </a:lstStyle>
          <a:p>
            <a:pPr lvl="0"/>
            <a:r>
              <a:rPr lang="en-GB" dirty="0"/>
              <a:t>Click to edit Master text styles</a:t>
            </a:r>
          </a:p>
        </p:txBody>
      </p:sp>
    </p:spTree>
    <p:extLst>
      <p:ext uri="{BB962C8B-B14F-4D97-AF65-F5344CB8AC3E}">
        <p14:creationId xmlns:p14="http://schemas.microsoft.com/office/powerpoint/2010/main" val="452095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287E-0251-A747-A5F9-58CCEB9784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EEA95-2203-214A-8176-AE387B9DDC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EEB2B-E91C-6442-B875-36FEF179CC48}"/>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5" name="Footer Placeholder 4">
            <a:extLst>
              <a:ext uri="{FF2B5EF4-FFF2-40B4-BE49-F238E27FC236}">
                <a16:creationId xmlns:a16="http://schemas.microsoft.com/office/drawing/2014/main" id="{DAF07E10-01C6-F04F-AC80-3C6727B2BA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398AF-23A0-874F-B09B-C40581D160A2}"/>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5353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4" name="Slide Number Placeholder 5"/>
          <p:cNvSpPr>
            <a:spLocks noGrp="1"/>
          </p:cNvSpPr>
          <p:nvPr>
            <p:ph type="sldNum" sz="quarter" idx="10"/>
          </p:nvPr>
        </p:nvSpPr>
        <p:spPr>
          <a:ln/>
        </p:spPr>
        <p:txBody>
          <a:bodyPr/>
          <a:lstStyle>
            <a:lvl1pPr>
              <a:defRPr/>
            </a:lvl1pPr>
          </a:lstStyle>
          <a:p>
            <a:pPr>
              <a:defRPr/>
            </a:pPr>
            <a:fld id="{66343C42-5080-CA49-83D2-1194B1D87341}" type="slidenum">
              <a:rPr lang="en-US"/>
              <a:pPr>
                <a:defRPr/>
              </a:pPr>
              <a:t>‹#›</a:t>
            </a:fld>
            <a:endParaRPr lang="en-US" dirty="0"/>
          </a:p>
        </p:txBody>
      </p:sp>
      <p:sp>
        <p:nvSpPr>
          <p:cNvPr id="7" name="Text Placeholder 6">
            <a:extLst>
              <a:ext uri="{FF2B5EF4-FFF2-40B4-BE49-F238E27FC236}">
                <a16:creationId xmlns:a16="http://schemas.microsoft.com/office/drawing/2014/main" id="{C82456E7-7803-1C4C-B3FE-4EBDC903374D}"/>
              </a:ext>
            </a:extLst>
          </p:cNvPr>
          <p:cNvSpPr>
            <a:spLocks noGrp="1"/>
          </p:cNvSpPr>
          <p:nvPr>
            <p:ph type="body" sz="quarter" idx="13"/>
          </p:nvPr>
        </p:nvSpPr>
        <p:spPr>
          <a:xfrm>
            <a:off x="550333" y="6120000"/>
            <a:ext cx="5424000" cy="360000"/>
          </a:xfrm>
        </p:spPr>
        <p:txBody>
          <a:bodyPr anchor="b"/>
          <a:lstStyle>
            <a:lvl1pPr>
              <a:defRPr sz="1000">
                <a:solidFill>
                  <a:schemeClr val="tx2"/>
                </a:solidFill>
              </a:defRPr>
            </a:lvl1pPr>
          </a:lstStyle>
          <a:p>
            <a:pPr lvl="0"/>
            <a:r>
              <a:rPr lang="en-GB" dirty="0"/>
              <a:t>Click to edit Master text styles</a:t>
            </a:r>
          </a:p>
        </p:txBody>
      </p:sp>
      <p:sp>
        <p:nvSpPr>
          <p:cNvPr id="8" name="Text Placeholder 6">
            <a:extLst>
              <a:ext uri="{FF2B5EF4-FFF2-40B4-BE49-F238E27FC236}">
                <a16:creationId xmlns:a16="http://schemas.microsoft.com/office/drawing/2014/main" id="{D8A629EB-B6D6-47CA-B94D-6896F5242D1B}"/>
              </a:ext>
            </a:extLst>
          </p:cNvPr>
          <p:cNvSpPr>
            <a:spLocks noGrp="1"/>
          </p:cNvSpPr>
          <p:nvPr>
            <p:ph type="body" sz="quarter" idx="14"/>
          </p:nvPr>
        </p:nvSpPr>
        <p:spPr>
          <a:xfrm>
            <a:off x="6216000" y="6120000"/>
            <a:ext cx="5424000" cy="360000"/>
          </a:xfrm>
        </p:spPr>
        <p:txBody>
          <a:bodyPr anchor="b"/>
          <a:lstStyle>
            <a:lvl1pPr algn="r">
              <a:defRPr sz="1000">
                <a:solidFill>
                  <a:schemeClr val="tx2"/>
                </a:solidFill>
              </a:defRPr>
            </a:lvl1pPr>
          </a:lstStyle>
          <a:p>
            <a:pPr lvl="0"/>
            <a:r>
              <a:rPr lang="en-GB" dirty="0"/>
              <a:t>Click to edit Master text styles</a:t>
            </a:r>
          </a:p>
        </p:txBody>
      </p:sp>
    </p:spTree>
    <p:extLst>
      <p:ext uri="{BB962C8B-B14F-4D97-AF65-F5344CB8AC3E}">
        <p14:creationId xmlns:p14="http://schemas.microsoft.com/office/powerpoint/2010/main" val="1605362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rgbClr val="395394"/>
            </a:gs>
            <a:gs pos="100000">
              <a:srgbClr val="1A3A58"/>
            </a:gs>
          </a:gsLst>
          <a:lin ang="4560000" scaled="0"/>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E09D20-882F-D54F-B618-48AEB8859BA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19" y="0"/>
            <a:ext cx="12173964" cy="6858000"/>
          </a:xfrm>
          <a:prstGeom prst="rect">
            <a:avLst/>
          </a:prstGeom>
        </p:spPr>
      </p:pic>
      <p:sp>
        <p:nvSpPr>
          <p:cNvPr id="2" name="Title 1"/>
          <p:cNvSpPr>
            <a:spLocks noGrp="1"/>
          </p:cNvSpPr>
          <p:nvPr>
            <p:ph type="ctrTitle"/>
          </p:nvPr>
        </p:nvSpPr>
        <p:spPr>
          <a:xfrm>
            <a:off x="5336359" y="1655355"/>
            <a:ext cx="6215604" cy="1408805"/>
          </a:xfrm>
          <a:prstGeom prst="rect">
            <a:avLst/>
          </a:prstGeom>
        </p:spPr>
        <p:txBody>
          <a:bodyPr anchor="b">
            <a:noAutofit/>
          </a:bodyPr>
          <a:lstStyle>
            <a:lvl1pPr algn="l">
              <a:defRPr sz="320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5336359" y="3124201"/>
            <a:ext cx="6215604" cy="984491"/>
          </a:xfrm>
          <a:prstGeom prst="rect">
            <a:avLst/>
          </a:prstGeom>
        </p:spPr>
        <p:txBody>
          <a:bodyPr>
            <a:noAutofit/>
          </a:bodyPr>
          <a:lstStyle>
            <a:lvl1pPr marL="0" indent="0" algn="l">
              <a:spcAft>
                <a:spcPts val="0"/>
              </a:spcAft>
              <a:buNone/>
              <a:defRPr sz="2400">
                <a:solidFill>
                  <a:schemeClr val="accent1">
                    <a:lumMod val="60000"/>
                    <a:lumOff val="40000"/>
                  </a:schemeClr>
                </a:solidFill>
                <a:latin typeface="+mn-lt"/>
              </a:defRPr>
            </a:lvl1pPr>
            <a:lvl2pPr marL="440838" indent="0" algn="ctr">
              <a:buNone/>
              <a:defRPr sz="1928"/>
            </a:lvl2pPr>
            <a:lvl3pPr marL="881677" indent="0" algn="ctr">
              <a:buNone/>
              <a:defRPr sz="1736"/>
            </a:lvl3pPr>
            <a:lvl4pPr marL="1322515" indent="0" algn="ctr">
              <a:buNone/>
              <a:defRPr sz="1543"/>
            </a:lvl4pPr>
            <a:lvl5pPr marL="1763355" indent="0" algn="ctr">
              <a:buNone/>
              <a:defRPr sz="1543"/>
            </a:lvl5pPr>
            <a:lvl6pPr marL="2204192" indent="0" algn="ctr">
              <a:buNone/>
              <a:defRPr sz="1543"/>
            </a:lvl6pPr>
            <a:lvl7pPr marL="2645030" indent="0" algn="ctr">
              <a:buNone/>
              <a:defRPr sz="1543"/>
            </a:lvl7pPr>
            <a:lvl8pPr marL="3085870" indent="0" algn="ctr">
              <a:buNone/>
              <a:defRPr sz="1543"/>
            </a:lvl8pPr>
            <a:lvl9pPr marL="3526706" indent="0" algn="ctr">
              <a:buNone/>
              <a:defRPr sz="1543"/>
            </a:lvl9pPr>
          </a:lstStyle>
          <a:p>
            <a:r>
              <a:rPr lang="en-US" dirty="0"/>
              <a:t>Click to edit Master subtitle style</a:t>
            </a:r>
          </a:p>
        </p:txBody>
      </p:sp>
      <p:sp>
        <p:nvSpPr>
          <p:cNvPr id="17" name="Rectangle 16">
            <a:extLst>
              <a:ext uri="{FF2B5EF4-FFF2-40B4-BE49-F238E27FC236}">
                <a16:creationId xmlns:a16="http://schemas.microsoft.com/office/drawing/2014/main" id="{196E49A7-1868-7C41-926F-34F91F12681E}"/>
              </a:ext>
            </a:extLst>
          </p:cNvPr>
          <p:cNvSpPr/>
          <p:nvPr userDrawn="1"/>
        </p:nvSpPr>
        <p:spPr>
          <a:xfrm>
            <a:off x="0" y="0"/>
            <a:ext cx="12192000" cy="767992"/>
          </a:xfrm>
          <a:prstGeom prst="rect">
            <a:avLst/>
          </a:prstGeom>
          <a:solidFill>
            <a:schemeClr val="bg1">
              <a:lumMod val="95000"/>
              <a:alpha val="8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28F6930-CF55-FD4B-9431-4C9BD6EA029E}"/>
              </a:ext>
            </a:extLst>
          </p:cNvPr>
          <p:cNvSpPr/>
          <p:nvPr userDrawn="1"/>
        </p:nvSpPr>
        <p:spPr>
          <a:xfrm>
            <a:off x="0" y="780245"/>
            <a:ext cx="12192000" cy="17373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3372841-83DC-9D4A-99CC-427615A2E5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70844" y="152400"/>
            <a:ext cx="2523725" cy="495568"/>
          </a:xfrm>
          <a:prstGeom prst="rect">
            <a:avLst/>
          </a:prstGeom>
        </p:spPr>
      </p:pic>
    </p:spTree>
    <p:extLst>
      <p:ext uri="{BB962C8B-B14F-4D97-AF65-F5344CB8AC3E}">
        <p14:creationId xmlns:p14="http://schemas.microsoft.com/office/powerpoint/2010/main" val="1705968317"/>
      </p:ext>
    </p:extLst>
  </p:cSld>
  <p:clrMapOvr>
    <a:masterClrMapping/>
  </p:clrMapOvr>
  <p:extLst>
    <p:ext uri="{DCECCB84-F9BA-43D5-87BE-67443E8EF086}">
      <p15:sldGuideLst xmlns:p15="http://schemas.microsoft.com/office/powerpoint/2012/main">
        <p15:guide id="1" orient="horz" pos="1080">
          <p15:clr>
            <a:srgbClr val="FBAE40"/>
          </p15:clr>
        </p15:guide>
        <p15:guide id="2" pos="25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2064" y="1173591"/>
            <a:ext cx="11176000" cy="4690872"/>
          </a:xfrm>
          <a:prstGeom prst="rect">
            <a:avLst/>
          </a:prstGeom>
        </p:spPr>
        <p:txBody>
          <a:bodyPr>
            <a:normAutofit/>
          </a:bodyPr>
          <a:lstStyle>
            <a:lvl1pPr>
              <a:spcBef>
                <a:spcPts val="0"/>
              </a:spcBef>
              <a:buClr>
                <a:schemeClr val="tx2">
                  <a:lumMod val="60000"/>
                  <a:lumOff val="40000"/>
                </a:schemeClr>
              </a:buClr>
              <a:defRPr sz="2200">
                <a:latin typeface="+mn-lt"/>
              </a:defRPr>
            </a:lvl1pPr>
            <a:lvl2pPr>
              <a:spcBef>
                <a:spcPts val="0"/>
              </a:spcBef>
              <a:buClr>
                <a:schemeClr val="tx2">
                  <a:lumMod val="60000"/>
                  <a:lumOff val="40000"/>
                </a:schemeClr>
              </a:buClr>
              <a:defRPr sz="2000">
                <a:latin typeface="+mn-lt"/>
              </a:defRPr>
            </a:lvl2pPr>
            <a:lvl3pPr>
              <a:spcBef>
                <a:spcPts val="0"/>
              </a:spcBef>
              <a:buClr>
                <a:schemeClr val="tx2">
                  <a:lumMod val="60000"/>
                  <a:lumOff val="40000"/>
                </a:schemeClr>
              </a:buClr>
              <a:defRPr sz="1700">
                <a:latin typeface="+mn-lt"/>
              </a:defRPr>
            </a:lvl3pPr>
            <a:lvl4pPr>
              <a:spcBef>
                <a:spcPts val="0"/>
              </a:spcBef>
              <a:buClr>
                <a:schemeClr val="tx2">
                  <a:lumMod val="60000"/>
                  <a:lumOff val="40000"/>
                </a:schemeClr>
              </a:buClr>
              <a:defRPr sz="1700">
                <a:latin typeface="+mn-lt"/>
              </a:defRPr>
            </a:lvl4pPr>
            <a:lvl5pPr>
              <a:spcBef>
                <a:spcPts val="0"/>
              </a:spcBef>
              <a:buClr>
                <a:schemeClr val="tx2">
                  <a:lumMod val="60000"/>
                  <a:lumOff val="40000"/>
                </a:schemeClr>
              </a:buClr>
              <a:defRPr sz="17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9" name="Object 8"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2E2288AD-AF73-AD41-968B-B9C8AFECA559}"/>
              </a:ext>
            </a:extLst>
          </p:cNvPr>
          <p:cNvSpPr>
            <a:spLocks noGrp="1"/>
          </p:cNvSpPr>
          <p:nvPr>
            <p:ph type="title"/>
          </p:nvPr>
        </p:nvSpPr>
        <p:spPr>
          <a:xfrm>
            <a:off x="512064" y="228602"/>
            <a:ext cx="11176000" cy="85407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2B1DC189-F6D3-CA43-A3D1-AF8A806C563A}"/>
              </a:ext>
            </a:extLst>
          </p:cNvPr>
          <p:cNvSpPr>
            <a:spLocks noGrp="1"/>
          </p:cNvSpPr>
          <p:nvPr>
            <p:ph type="ftr" sz="quarter" idx="10"/>
          </p:nvPr>
        </p:nvSpPr>
        <p:spPr>
          <a:xfrm>
            <a:off x="512064" y="5870448"/>
            <a:ext cx="11180064" cy="548640"/>
          </a:xfrm>
          <a:prstGeom prst="rect">
            <a:avLst/>
          </a:prstGeom>
        </p:spPr>
        <p:txBody>
          <a:bodyPr/>
          <a:lstStyle>
            <a:lvl1pPr algn="l">
              <a:defRPr sz="1067">
                <a:solidFill>
                  <a:schemeClr val="tx1"/>
                </a:solidFill>
              </a:defRPr>
            </a:lvl1pPr>
          </a:lstStyle>
          <a:p>
            <a:pPr>
              <a:defRPr/>
            </a:pPr>
            <a:endParaRPr lang="en-US" dirty="0"/>
          </a:p>
        </p:txBody>
      </p:sp>
    </p:spTree>
    <p:extLst>
      <p:ext uri="{BB962C8B-B14F-4D97-AF65-F5344CB8AC3E}">
        <p14:creationId xmlns:p14="http://schemas.microsoft.com/office/powerpoint/2010/main" val="334229636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 Rev">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CE1848-E8C4-6F4A-93FB-8B074078208D}"/>
              </a:ext>
            </a:extLst>
          </p:cNvPr>
          <p:cNvSpPr/>
          <p:nvPr userDrawn="1"/>
        </p:nvSpPr>
        <p:spPr>
          <a:xfrm>
            <a:off x="0" y="0"/>
            <a:ext cx="121920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3ED5799-31A3-7342-AD41-AA111E336988}"/>
              </a:ext>
            </a:extLst>
          </p:cNvPr>
          <p:cNvSpPr/>
          <p:nvPr userDrawn="1"/>
        </p:nvSpPr>
        <p:spPr>
          <a:xfrm>
            <a:off x="0" y="6434667"/>
            <a:ext cx="12192000" cy="411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08000" y="1173591"/>
            <a:ext cx="11176000" cy="4693808"/>
          </a:xfrm>
          <a:prstGeom prst="rect">
            <a:avLst/>
          </a:prstGeom>
        </p:spPr>
        <p:txBody>
          <a:bodyPr>
            <a:normAutofit/>
          </a:bodyPr>
          <a:lstStyle>
            <a:lvl1pPr>
              <a:spcBef>
                <a:spcPts val="0"/>
              </a:spcBef>
              <a:buClr>
                <a:schemeClr val="tx2">
                  <a:lumMod val="60000"/>
                  <a:lumOff val="40000"/>
                </a:schemeClr>
              </a:buClr>
              <a:defRPr sz="2200">
                <a:latin typeface="+mn-lt"/>
              </a:defRPr>
            </a:lvl1pPr>
            <a:lvl2pPr>
              <a:spcBef>
                <a:spcPts val="0"/>
              </a:spcBef>
              <a:buClr>
                <a:schemeClr val="tx2">
                  <a:lumMod val="60000"/>
                  <a:lumOff val="40000"/>
                </a:schemeClr>
              </a:buClr>
              <a:defRPr sz="2000">
                <a:latin typeface="+mn-lt"/>
              </a:defRPr>
            </a:lvl2pPr>
            <a:lvl3pPr>
              <a:spcBef>
                <a:spcPts val="0"/>
              </a:spcBef>
              <a:buClr>
                <a:schemeClr val="tx2">
                  <a:lumMod val="60000"/>
                  <a:lumOff val="40000"/>
                </a:schemeClr>
              </a:buClr>
              <a:defRPr sz="1700">
                <a:latin typeface="+mn-lt"/>
              </a:defRPr>
            </a:lvl3pPr>
            <a:lvl4pPr>
              <a:spcBef>
                <a:spcPts val="0"/>
              </a:spcBef>
              <a:buClr>
                <a:schemeClr val="tx2">
                  <a:lumMod val="60000"/>
                  <a:lumOff val="40000"/>
                </a:schemeClr>
              </a:buClr>
              <a:defRPr sz="1700">
                <a:latin typeface="+mn-lt"/>
              </a:defRPr>
            </a:lvl4pPr>
            <a:lvl5pPr>
              <a:spcBef>
                <a:spcPts val="0"/>
              </a:spcBef>
              <a:buClr>
                <a:schemeClr val="tx2">
                  <a:lumMod val="60000"/>
                  <a:lumOff val="40000"/>
                </a:schemeClr>
              </a:buClr>
              <a:defRPr sz="17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9" name="Object 8"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13" name="TextBox 12"/>
          <p:cNvSpPr txBox="1"/>
          <p:nvPr userDrawn="1"/>
        </p:nvSpPr>
        <p:spPr>
          <a:xfrm>
            <a:off x="508000" y="6501385"/>
            <a:ext cx="545789"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45A20A5D-C7AE-452B-9BB6-41F1DE627947}" type="slidenum">
              <a:rPr kumimoji="0" lang="en-US" sz="1160" b="0" i="0" u="none" strike="noStrike" kern="1200" cap="none" spc="0" normalizeH="0" baseline="0" noProof="0">
                <a:ln>
                  <a:noFill/>
                </a:ln>
                <a:solidFill>
                  <a:srgbClr val="FFFFFF">
                    <a:lumMod val="50000"/>
                  </a:srgbClr>
                </a:solidFill>
                <a:effectLst/>
                <a:uLnTx/>
                <a:uFillTx/>
                <a:latin typeface="Calibri" panose="020F0502020204030204"/>
                <a:ea typeface="+mn-ea"/>
                <a:cs typeface="Segoe UI" panose="020B0502040204020203"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endParaRPr>
          </a:p>
        </p:txBody>
      </p:sp>
      <p:sp>
        <p:nvSpPr>
          <p:cNvPr id="16" name="TextBox 15"/>
          <p:cNvSpPr txBox="1"/>
          <p:nvPr userDrawn="1"/>
        </p:nvSpPr>
        <p:spPr>
          <a:xfrm>
            <a:off x="1016000" y="6501385"/>
            <a:ext cx="2540000" cy="27039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57" b="0" i="0" u="none" strike="noStrike" kern="1200" cap="none" spc="0" normalizeH="0" baseline="0" noProof="0" dirty="0">
                <a:ln>
                  <a:noFill/>
                </a:ln>
                <a:solidFill>
                  <a:srgbClr val="FFFFFF">
                    <a:lumMod val="50000"/>
                  </a:srgbClr>
                </a:solidFill>
                <a:effectLst/>
                <a:uLnTx/>
                <a:uFillTx/>
                <a:latin typeface="+mn-lt"/>
                <a:ea typeface="+mn-ea"/>
                <a:cs typeface="Segoe UI" panose="020B0502040204020203" pitchFamily="34" charset="0"/>
              </a:rPr>
              <a:t>Confidential</a:t>
            </a:r>
          </a:p>
        </p:txBody>
      </p:sp>
      <p:sp>
        <p:nvSpPr>
          <p:cNvPr id="14" name="Text Placeholder 19">
            <a:extLst>
              <a:ext uri="{FF2B5EF4-FFF2-40B4-BE49-F238E27FC236}">
                <a16:creationId xmlns:a16="http://schemas.microsoft.com/office/drawing/2014/main" id="{62C7B619-149A-AF40-988A-590755EBD344}"/>
              </a:ext>
            </a:extLst>
          </p:cNvPr>
          <p:cNvSpPr>
            <a:spLocks noGrp="1"/>
          </p:cNvSpPr>
          <p:nvPr>
            <p:ph type="body" sz="quarter" idx="12" hasCustomPrompt="1"/>
          </p:nvPr>
        </p:nvSpPr>
        <p:spPr>
          <a:xfrm>
            <a:off x="6096003" y="1"/>
            <a:ext cx="5587999" cy="206012"/>
          </a:xfrm>
          <a:prstGeom prst="rect">
            <a:avLst/>
          </a:prstGeom>
        </p:spPr>
        <p:txBody>
          <a:bodyPr>
            <a:noAutofit/>
          </a:bodyPr>
          <a:lstStyle>
            <a:lvl1pPr marL="0" indent="0" algn="r">
              <a:lnSpc>
                <a:spcPct val="100000"/>
              </a:lnSpc>
              <a:spcBef>
                <a:spcPts val="0"/>
              </a:spcBef>
              <a:buFontTx/>
              <a:buNone/>
              <a:defRPr sz="800" b="0" baseline="0">
                <a:solidFill>
                  <a:schemeClr val="bg1">
                    <a:lumMod val="50000"/>
                  </a:schemeClr>
                </a:solidFill>
              </a:defRPr>
            </a:lvl1pPr>
            <a:lvl2pPr marL="440838" indent="0">
              <a:buFontTx/>
              <a:buNone/>
              <a:defRPr sz="800"/>
            </a:lvl2pPr>
            <a:lvl3pPr marL="881677" indent="0">
              <a:buFontTx/>
              <a:buNone/>
              <a:defRPr sz="800"/>
            </a:lvl3pPr>
            <a:lvl4pPr marL="1322515" indent="0">
              <a:buFontTx/>
              <a:buNone/>
              <a:defRPr sz="800"/>
            </a:lvl4pPr>
            <a:lvl5pPr marL="1763353" indent="0">
              <a:buFontTx/>
              <a:buNone/>
              <a:defRPr sz="800"/>
            </a:lvl5pPr>
          </a:lstStyle>
          <a:p>
            <a:pPr lvl="0"/>
            <a:r>
              <a:rPr lang="en-US" dirty="0"/>
              <a:t>Last Updated 00/00/00</a:t>
            </a:r>
          </a:p>
        </p:txBody>
      </p:sp>
      <p:cxnSp>
        <p:nvCxnSpPr>
          <p:cNvPr id="8" name="Straight Connector 7">
            <a:extLst>
              <a:ext uri="{FF2B5EF4-FFF2-40B4-BE49-F238E27FC236}">
                <a16:creationId xmlns:a16="http://schemas.microsoft.com/office/drawing/2014/main" id="{B4FF7B5C-C110-0947-BBB3-0698A04C5A4D}"/>
              </a:ext>
            </a:extLst>
          </p:cNvPr>
          <p:cNvCxnSpPr/>
          <p:nvPr userDrawn="1"/>
        </p:nvCxnSpPr>
        <p:spPr>
          <a:xfrm>
            <a:off x="0" y="6434667"/>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E2288AD-AF73-AD41-968B-B9C8AFECA559}"/>
              </a:ext>
            </a:extLst>
          </p:cNvPr>
          <p:cNvSpPr>
            <a:spLocks noGrp="1"/>
          </p:cNvSpPr>
          <p:nvPr>
            <p:ph type="title"/>
          </p:nvPr>
        </p:nvSpPr>
        <p:spPr>
          <a:xfrm>
            <a:off x="508000" y="228602"/>
            <a:ext cx="11176000" cy="854073"/>
          </a:xfrm>
        </p:spPr>
        <p:txBody>
          <a:bodyPr/>
          <a:lstStyle/>
          <a:p>
            <a:r>
              <a:rPr lang="en-US" dirty="0"/>
              <a:t>Click to edit Master title style</a:t>
            </a:r>
          </a:p>
        </p:txBody>
      </p:sp>
      <p:sp>
        <p:nvSpPr>
          <p:cNvPr id="7" name="Footer Placeholder 6">
            <a:extLst>
              <a:ext uri="{FF2B5EF4-FFF2-40B4-BE49-F238E27FC236}">
                <a16:creationId xmlns:a16="http://schemas.microsoft.com/office/drawing/2014/main" id="{952145FF-22EC-2F42-9659-1D6F49D5AD83}"/>
              </a:ext>
            </a:extLst>
          </p:cNvPr>
          <p:cNvSpPr>
            <a:spLocks noGrp="1"/>
          </p:cNvSpPr>
          <p:nvPr>
            <p:ph type="ftr" sz="quarter" idx="13"/>
          </p:nvPr>
        </p:nvSpPr>
        <p:spPr>
          <a:xfrm>
            <a:off x="512063" y="5870448"/>
            <a:ext cx="11180064" cy="548640"/>
          </a:xfrm>
          <a:prstGeom prst="rect">
            <a:avLst/>
          </a:prstGeom>
        </p:spPr>
        <p:txBody>
          <a:bodyPr/>
          <a:lstStyle>
            <a:lvl1pPr algn="l">
              <a:defRPr>
                <a:solidFill>
                  <a:schemeClr val="tx1"/>
                </a:solidFill>
              </a:defRPr>
            </a:lvl1pPr>
          </a:lstStyle>
          <a:p>
            <a:pPr>
              <a:defRPr/>
            </a:pPr>
            <a:endParaRPr lang="en-US" dirty="0"/>
          </a:p>
        </p:txBody>
      </p:sp>
      <p:pic>
        <p:nvPicPr>
          <p:cNvPr id="15" name="Picture 14">
            <a:extLst>
              <a:ext uri="{FF2B5EF4-FFF2-40B4-BE49-F238E27FC236}">
                <a16:creationId xmlns:a16="http://schemas.microsoft.com/office/drawing/2014/main" id="{70B952AF-A087-644F-9EA9-4588DFE1E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Tree>
    <p:extLst>
      <p:ext uri="{BB962C8B-B14F-4D97-AF65-F5344CB8AC3E}">
        <p14:creationId xmlns:p14="http://schemas.microsoft.com/office/powerpoint/2010/main" val="2835068512"/>
      </p:ext>
    </p:extLst>
  </p:cSld>
  <p:clrMapOvr>
    <a:masterClrMapping/>
  </p:clrMapOvr>
  <p:extLst>
    <p:ext uri="{DCECCB84-F9BA-43D5-87BE-67443E8EF086}">
      <p15:sldGuideLst xmlns:p15="http://schemas.microsoft.com/office/powerpoint/2012/main">
        <p15:guide id="1" orient="horz" pos="2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 Ta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ED5799-31A3-7342-AD41-AA111E336988}"/>
              </a:ext>
            </a:extLst>
          </p:cNvPr>
          <p:cNvSpPr/>
          <p:nvPr userDrawn="1"/>
        </p:nvSpPr>
        <p:spPr>
          <a:xfrm>
            <a:off x="0" y="6434667"/>
            <a:ext cx="12192000" cy="411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12064" y="1173591"/>
            <a:ext cx="11180064" cy="4693808"/>
          </a:xfrm>
          <a:prstGeom prst="rect">
            <a:avLst/>
          </a:prstGeom>
        </p:spPr>
        <p:txBody>
          <a:bodyPr>
            <a:normAutofit/>
          </a:bodyPr>
          <a:lstStyle>
            <a:lvl1pPr>
              <a:spcBef>
                <a:spcPts val="0"/>
              </a:spcBef>
              <a:buClr>
                <a:schemeClr val="tx2">
                  <a:lumMod val="60000"/>
                  <a:lumOff val="40000"/>
                </a:schemeClr>
              </a:buClr>
              <a:defRPr sz="2200">
                <a:latin typeface="+mn-lt"/>
              </a:defRPr>
            </a:lvl1pPr>
            <a:lvl2pPr>
              <a:spcBef>
                <a:spcPts val="0"/>
              </a:spcBef>
              <a:buClr>
                <a:schemeClr val="tx2">
                  <a:lumMod val="60000"/>
                  <a:lumOff val="40000"/>
                </a:schemeClr>
              </a:buClr>
              <a:defRPr sz="2000">
                <a:latin typeface="+mn-lt"/>
              </a:defRPr>
            </a:lvl2pPr>
            <a:lvl3pPr>
              <a:spcBef>
                <a:spcPts val="0"/>
              </a:spcBef>
              <a:buClr>
                <a:schemeClr val="tx2">
                  <a:lumMod val="60000"/>
                  <a:lumOff val="40000"/>
                </a:schemeClr>
              </a:buClr>
              <a:defRPr sz="1700">
                <a:latin typeface="+mn-lt"/>
              </a:defRPr>
            </a:lvl3pPr>
            <a:lvl4pPr>
              <a:spcBef>
                <a:spcPts val="0"/>
              </a:spcBef>
              <a:buClr>
                <a:schemeClr val="tx2">
                  <a:lumMod val="60000"/>
                  <a:lumOff val="40000"/>
                </a:schemeClr>
              </a:buClr>
              <a:defRPr sz="1700">
                <a:latin typeface="+mn-lt"/>
              </a:defRPr>
            </a:lvl4pPr>
            <a:lvl5pPr>
              <a:spcBef>
                <a:spcPts val="0"/>
              </a:spcBef>
              <a:buClr>
                <a:schemeClr val="tx2">
                  <a:lumMod val="60000"/>
                  <a:lumOff val="40000"/>
                </a:schemeClr>
              </a:buClr>
              <a:defRPr sz="17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9" name="Object 8"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13" name="TextBox 12"/>
          <p:cNvSpPr txBox="1"/>
          <p:nvPr userDrawn="1"/>
        </p:nvSpPr>
        <p:spPr>
          <a:xfrm>
            <a:off x="508000" y="6501385"/>
            <a:ext cx="545789"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45A20A5D-C7AE-452B-9BB6-41F1DE627947}" type="slidenum">
              <a:rPr kumimoji="0" lang="en-US" sz="1160" b="0" i="0" u="none" strike="noStrike" kern="1200" cap="none" spc="0" normalizeH="0" baseline="0" noProof="0">
                <a:ln>
                  <a:noFill/>
                </a:ln>
                <a:solidFill>
                  <a:srgbClr val="FFFFFF">
                    <a:lumMod val="50000"/>
                  </a:srgbClr>
                </a:solidFill>
                <a:effectLst/>
                <a:uLnTx/>
                <a:uFillTx/>
                <a:latin typeface="Calibri" panose="020F0502020204030204"/>
                <a:ea typeface="+mn-ea"/>
                <a:cs typeface="Segoe UI" panose="020B0502040204020203"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endParaRPr>
          </a:p>
        </p:txBody>
      </p:sp>
      <p:sp>
        <p:nvSpPr>
          <p:cNvPr id="16" name="TextBox 15"/>
          <p:cNvSpPr txBox="1"/>
          <p:nvPr userDrawn="1"/>
        </p:nvSpPr>
        <p:spPr>
          <a:xfrm>
            <a:off x="1016000" y="6501385"/>
            <a:ext cx="2133600" cy="27039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57"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rPr>
              <a:t>Confidential</a:t>
            </a:r>
          </a:p>
        </p:txBody>
      </p:sp>
      <p:cxnSp>
        <p:nvCxnSpPr>
          <p:cNvPr id="8" name="Straight Connector 7">
            <a:extLst>
              <a:ext uri="{FF2B5EF4-FFF2-40B4-BE49-F238E27FC236}">
                <a16:creationId xmlns:a16="http://schemas.microsoft.com/office/drawing/2014/main" id="{B4FF7B5C-C110-0947-BBB3-0698A04C5A4D}"/>
              </a:ext>
            </a:extLst>
          </p:cNvPr>
          <p:cNvCxnSpPr/>
          <p:nvPr userDrawn="1"/>
        </p:nvCxnSpPr>
        <p:spPr>
          <a:xfrm>
            <a:off x="0" y="6434667"/>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E2288AD-AF73-AD41-968B-B9C8AFECA559}"/>
              </a:ext>
            </a:extLst>
          </p:cNvPr>
          <p:cNvSpPr>
            <a:spLocks noGrp="1"/>
          </p:cNvSpPr>
          <p:nvPr>
            <p:ph type="title"/>
          </p:nvPr>
        </p:nvSpPr>
        <p:spPr>
          <a:xfrm>
            <a:off x="508000" y="228602"/>
            <a:ext cx="11176000" cy="854073"/>
          </a:xfrm>
        </p:spPr>
        <p:txBody>
          <a:bodyPr/>
          <a:lstStyle/>
          <a:p>
            <a:r>
              <a:rPr lang="en-US" dirty="0"/>
              <a:t>Click to edit Master title style</a:t>
            </a:r>
          </a:p>
        </p:txBody>
      </p:sp>
      <p:sp>
        <p:nvSpPr>
          <p:cNvPr id="7" name="Footer Placeholder 6">
            <a:extLst>
              <a:ext uri="{FF2B5EF4-FFF2-40B4-BE49-F238E27FC236}">
                <a16:creationId xmlns:a16="http://schemas.microsoft.com/office/drawing/2014/main" id="{952145FF-22EC-2F42-9659-1D6F49D5AD83}"/>
              </a:ext>
            </a:extLst>
          </p:cNvPr>
          <p:cNvSpPr>
            <a:spLocks noGrp="1"/>
          </p:cNvSpPr>
          <p:nvPr>
            <p:ph type="ftr" sz="quarter" idx="13"/>
          </p:nvPr>
        </p:nvSpPr>
        <p:spPr>
          <a:xfrm>
            <a:off x="512064" y="5870448"/>
            <a:ext cx="11180064" cy="548640"/>
          </a:xfrm>
          <a:prstGeom prst="rect">
            <a:avLst/>
          </a:prstGeom>
        </p:spPr>
        <p:txBody>
          <a:bodyPr/>
          <a:lstStyle>
            <a:lvl1pPr algn="l">
              <a:defRPr>
                <a:solidFill>
                  <a:schemeClr val="tx1"/>
                </a:solidFill>
              </a:defRPr>
            </a:lvl1pPr>
          </a:lstStyle>
          <a:p>
            <a:pPr>
              <a:defRPr/>
            </a:pPr>
            <a:endParaRPr lang="en-US" dirty="0"/>
          </a:p>
        </p:txBody>
      </p:sp>
      <p:sp>
        <p:nvSpPr>
          <p:cNvPr id="15" name="Rectangle 14">
            <a:extLst>
              <a:ext uri="{FF2B5EF4-FFF2-40B4-BE49-F238E27FC236}">
                <a16:creationId xmlns:a16="http://schemas.microsoft.com/office/drawing/2014/main" id="{1A3DB94E-C69F-804A-9A42-A65143CF55D1}"/>
              </a:ext>
            </a:extLst>
          </p:cNvPr>
          <p:cNvSpPr/>
          <p:nvPr userDrawn="1"/>
        </p:nvSpPr>
        <p:spPr>
          <a:xfrm>
            <a:off x="0" y="0"/>
            <a:ext cx="304800" cy="1472184"/>
          </a:xfrm>
          <a:prstGeom prst="rect">
            <a:avLst/>
          </a:prstGeom>
          <a:gradFill>
            <a:gsLst>
              <a:gs pos="0">
                <a:schemeClr val="tx2">
                  <a:lumMod val="75000"/>
                </a:schemeClr>
              </a:gs>
              <a:gs pos="100000">
                <a:schemeClr val="accent1">
                  <a:lumMod val="60000"/>
                  <a:lumOff val="40000"/>
                </a:schemeClr>
              </a:gs>
            </a:gsLst>
            <a:lin ang="4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bIns="45720" rtlCol="0" anchor="ctr"/>
          <a:lstStyle/>
          <a:p>
            <a:pPr marL="0" marR="0" lvl="0" indent="0" algn="ctr" defTabSz="914377" rtl="0" eaLnBrk="1" fontAlgn="auto" latinLnBrk="0" hangingPunct="1">
              <a:lnSpc>
                <a:spcPct val="75000"/>
              </a:lnSpc>
              <a:spcBef>
                <a:spcPts val="0"/>
              </a:spcBef>
              <a:spcAft>
                <a:spcPts val="0"/>
              </a:spcAft>
              <a:buClrTx/>
              <a:buSzTx/>
              <a:buFontTx/>
              <a:buNone/>
              <a:tabLst/>
              <a:defRPr/>
            </a:pPr>
            <a:endParaRPr kumimoji="0" lang="en-US" sz="1100" b="0" i="0" u="none" strike="noStrike" kern="1200" cap="none" spc="51" normalizeH="0" baseline="0" noProof="0" dirty="0">
              <a:ln>
                <a:noFill/>
              </a:ln>
              <a:solidFill>
                <a:srgbClr val="FFFFFF"/>
              </a:solidFill>
              <a:effectLst/>
              <a:uLnTx/>
              <a:uFillTx/>
              <a:latin typeface="Calibri" panose="020F0502020204030204"/>
              <a:ea typeface="+mn-ea"/>
              <a:cs typeface="+mn-cs"/>
            </a:endParaRPr>
          </a:p>
        </p:txBody>
      </p:sp>
      <p:sp>
        <p:nvSpPr>
          <p:cNvPr id="11" name="Vertical Text Placeholder 10"/>
          <p:cNvSpPr>
            <a:spLocks noGrp="1"/>
          </p:cNvSpPr>
          <p:nvPr>
            <p:ph type="body" orient="vert" sz="quarter" idx="14" hasCustomPrompt="1"/>
          </p:nvPr>
        </p:nvSpPr>
        <p:spPr>
          <a:xfrm rot="10800000">
            <a:off x="0" y="2"/>
            <a:ext cx="304800" cy="1471613"/>
          </a:xfrm>
        </p:spPr>
        <p:txBody>
          <a:bodyPr vert="eaVert" rIns="118872" anchor="ctr">
            <a:noAutofit/>
          </a:bodyPr>
          <a:lstStyle>
            <a:lvl1pPr marL="0" indent="0" algn="ctr">
              <a:buNone/>
              <a:defRPr sz="1100" cap="all" spc="51" baseline="0">
                <a:solidFill>
                  <a:schemeClr val="bg1"/>
                </a:solidFill>
              </a:defRPr>
            </a:lvl1pPr>
          </a:lstStyle>
          <a:p>
            <a:pPr lvl="0"/>
            <a:r>
              <a:rPr lang="en-US" dirty="0"/>
              <a:t>SECTION TITLE</a:t>
            </a:r>
          </a:p>
        </p:txBody>
      </p:sp>
      <p:pic>
        <p:nvPicPr>
          <p:cNvPr id="14" name="Picture 13">
            <a:extLst>
              <a:ext uri="{FF2B5EF4-FFF2-40B4-BE49-F238E27FC236}">
                <a16:creationId xmlns:a16="http://schemas.microsoft.com/office/drawing/2014/main" id="{70B952AF-A087-644F-9EA9-4588DFE1E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Tree>
    <p:extLst>
      <p:ext uri="{BB962C8B-B14F-4D97-AF65-F5344CB8AC3E}">
        <p14:creationId xmlns:p14="http://schemas.microsoft.com/office/powerpoint/2010/main" val="2982156705"/>
      </p:ext>
    </p:extLst>
  </p:cSld>
  <p:clrMapOvr>
    <a:masterClrMapping/>
  </p:clrMapOvr>
  <p:extLst>
    <p:ext uri="{DCECCB84-F9BA-43D5-87BE-67443E8EF086}">
      <p15:sldGuideLst xmlns:p15="http://schemas.microsoft.com/office/powerpoint/2012/main">
        <p15:guide id="1" orient="horz" pos="2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 Tab + Rev">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CE1848-E8C4-6F4A-93FB-8B074078208D}"/>
              </a:ext>
            </a:extLst>
          </p:cNvPr>
          <p:cNvSpPr/>
          <p:nvPr userDrawn="1"/>
        </p:nvSpPr>
        <p:spPr>
          <a:xfrm>
            <a:off x="0" y="0"/>
            <a:ext cx="121920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3ED5799-31A3-7342-AD41-AA111E336988}"/>
              </a:ext>
            </a:extLst>
          </p:cNvPr>
          <p:cNvSpPr/>
          <p:nvPr userDrawn="1"/>
        </p:nvSpPr>
        <p:spPr>
          <a:xfrm>
            <a:off x="0" y="6434667"/>
            <a:ext cx="12192000" cy="411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08000" y="1173591"/>
            <a:ext cx="11176000" cy="4693808"/>
          </a:xfrm>
          <a:prstGeom prst="rect">
            <a:avLst/>
          </a:prstGeom>
        </p:spPr>
        <p:txBody>
          <a:bodyPr>
            <a:normAutofit/>
          </a:bodyPr>
          <a:lstStyle>
            <a:lvl1pPr>
              <a:spcBef>
                <a:spcPts val="0"/>
              </a:spcBef>
              <a:buClr>
                <a:schemeClr val="tx2">
                  <a:lumMod val="60000"/>
                  <a:lumOff val="40000"/>
                </a:schemeClr>
              </a:buClr>
              <a:defRPr sz="2200">
                <a:latin typeface="+mn-lt"/>
              </a:defRPr>
            </a:lvl1pPr>
            <a:lvl2pPr>
              <a:spcBef>
                <a:spcPts val="0"/>
              </a:spcBef>
              <a:buClr>
                <a:schemeClr val="tx2">
                  <a:lumMod val="60000"/>
                  <a:lumOff val="40000"/>
                </a:schemeClr>
              </a:buClr>
              <a:defRPr sz="2000">
                <a:latin typeface="+mn-lt"/>
              </a:defRPr>
            </a:lvl2pPr>
            <a:lvl3pPr>
              <a:spcBef>
                <a:spcPts val="0"/>
              </a:spcBef>
              <a:buClr>
                <a:schemeClr val="tx2">
                  <a:lumMod val="60000"/>
                  <a:lumOff val="40000"/>
                </a:schemeClr>
              </a:buClr>
              <a:defRPr sz="1700">
                <a:latin typeface="+mn-lt"/>
              </a:defRPr>
            </a:lvl3pPr>
            <a:lvl4pPr>
              <a:spcBef>
                <a:spcPts val="0"/>
              </a:spcBef>
              <a:buClr>
                <a:schemeClr val="tx2">
                  <a:lumMod val="60000"/>
                  <a:lumOff val="40000"/>
                </a:schemeClr>
              </a:buClr>
              <a:defRPr sz="1700">
                <a:latin typeface="+mn-lt"/>
              </a:defRPr>
            </a:lvl4pPr>
            <a:lvl5pPr>
              <a:spcBef>
                <a:spcPts val="0"/>
              </a:spcBef>
              <a:buClr>
                <a:schemeClr val="tx2">
                  <a:lumMod val="60000"/>
                  <a:lumOff val="40000"/>
                </a:schemeClr>
              </a:buClr>
              <a:defRPr sz="17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9" name="Object 8"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13" name="TextBox 12"/>
          <p:cNvSpPr txBox="1"/>
          <p:nvPr userDrawn="1"/>
        </p:nvSpPr>
        <p:spPr>
          <a:xfrm>
            <a:off x="508000" y="6501385"/>
            <a:ext cx="545789"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45A20A5D-C7AE-452B-9BB6-41F1DE627947}" type="slidenum">
              <a:rPr kumimoji="0" lang="en-US" sz="1160" b="0" i="0" u="none" strike="noStrike" kern="1200" cap="none" spc="0" normalizeH="0" baseline="0" noProof="0">
                <a:ln>
                  <a:noFill/>
                </a:ln>
                <a:solidFill>
                  <a:srgbClr val="FFFFFF">
                    <a:lumMod val="50000"/>
                  </a:srgbClr>
                </a:solidFill>
                <a:effectLst/>
                <a:uLnTx/>
                <a:uFillTx/>
                <a:latin typeface="Calibri" panose="020F0502020204030204"/>
                <a:ea typeface="+mn-ea"/>
                <a:cs typeface="Segoe UI" panose="020B0502040204020203"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endParaRPr>
          </a:p>
        </p:txBody>
      </p:sp>
      <p:sp>
        <p:nvSpPr>
          <p:cNvPr id="16" name="TextBox 15"/>
          <p:cNvSpPr txBox="1"/>
          <p:nvPr userDrawn="1"/>
        </p:nvSpPr>
        <p:spPr>
          <a:xfrm>
            <a:off x="1016000" y="6501385"/>
            <a:ext cx="2133600" cy="27039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57"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rPr>
              <a:t>Confidential</a:t>
            </a:r>
          </a:p>
        </p:txBody>
      </p:sp>
      <p:sp>
        <p:nvSpPr>
          <p:cNvPr id="14" name="Text Placeholder 19">
            <a:extLst>
              <a:ext uri="{FF2B5EF4-FFF2-40B4-BE49-F238E27FC236}">
                <a16:creationId xmlns:a16="http://schemas.microsoft.com/office/drawing/2014/main" id="{62C7B619-149A-AF40-988A-590755EBD344}"/>
              </a:ext>
            </a:extLst>
          </p:cNvPr>
          <p:cNvSpPr>
            <a:spLocks noGrp="1"/>
          </p:cNvSpPr>
          <p:nvPr>
            <p:ph type="body" sz="quarter" idx="12" hasCustomPrompt="1"/>
          </p:nvPr>
        </p:nvSpPr>
        <p:spPr>
          <a:xfrm>
            <a:off x="6096003" y="1"/>
            <a:ext cx="5587999" cy="206012"/>
          </a:xfrm>
          <a:prstGeom prst="rect">
            <a:avLst/>
          </a:prstGeom>
        </p:spPr>
        <p:txBody>
          <a:bodyPr>
            <a:noAutofit/>
          </a:bodyPr>
          <a:lstStyle>
            <a:lvl1pPr marL="0" indent="0" algn="r">
              <a:lnSpc>
                <a:spcPct val="100000"/>
              </a:lnSpc>
              <a:spcBef>
                <a:spcPts val="0"/>
              </a:spcBef>
              <a:buFontTx/>
              <a:buNone/>
              <a:defRPr sz="800" b="0" baseline="0">
                <a:solidFill>
                  <a:schemeClr val="bg1">
                    <a:lumMod val="50000"/>
                  </a:schemeClr>
                </a:solidFill>
              </a:defRPr>
            </a:lvl1pPr>
            <a:lvl2pPr marL="440838" indent="0">
              <a:buFontTx/>
              <a:buNone/>
              <a:defRPr sz="800"/>
            </a:lvl2pPr>
            <a:lvl3pPr marL="881677" indent="0">
              <a:buFontTx/>
              <a:buNone/>
              <a:defRPr sz="800"/>
            </a:lvl3pPr>
            <a:lvl4pPr marL="1322515" indent="0">
              <a:buFontTx/>
              <a:buNone/>
              <a:defRPr sz="800"/>
            </a:lvl4pPr>
            <a:lvl5pPr marL="1763353" indent="0">
              <a:buFontTx/>
              <a:buNone/>
              <a:defRPr sz="800"/>
            </a:lvl5pPr>
          </a:lstStyle>
          <a:p>
            <a:pPr lvl="0"/>
            <a:r>
              <a:rPr lang="en-US" dirty="0"/>
              <a:t>Last Updated 00/00/00</a:t>
            </a:r>
          </a:p>
        </p:txBody>
      </p:sp>
      <p:cxnSp>
        <p:nvCxnSpPr>
          <p:cNvPr id="8" name="Straight Connector 7">
            <a:extLst>
              <a:ext uri="{FF2B5EF4-FFF2-40B4-BE49-F238E27FC236}">
                <a16:creationId xmlns:a16="http://schemas.microsoft.com/office/drawing/2014/main" id="{B4FF7B5C-C110-0947-BBB3-0698A04C5A4D}"/>
              </a:ext>
            </a:extLst>
          </p:cNvPr>
          <p:cNvCxnSpPr/>
          <p:nvPr userDrawn="1"/>
        </p:nvCxnSpPr>
        <p:spPr>
          <a:xfrm>
            <a:off x="0" y="6434667"/>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E2288AD-AF73-AD41-968B-B9C8AFECA559}"/>
              </a:ext>
            </a:extLst>
          </p:cNvPr>
          <p:cNvSpPr>
            <a:spLocks noGrp="1"/>
          </p:cNvSpPr>
          <p:nvPr>
            <p:ph type="title"/>
          </p:nvPr>
        </p:nvSpPr>
        <p:spPr>
          <a:xfrm>
            <a:off x="508000" y="228602"/>
            <a:ext cx="11176000" cy="854073"/>
          </a:xfrm>
        </p:spPr>
        <p:txBody>
          <a:bodyPr/>
          <a:lstStyle/>
          <a:p>
            <a:r>
              <a:rPr lang="en-US" dirty="0"/>
              <a:t>Click to edit Master title style</a:t>
            </a:r>
          </a:p>
        </p:txBody>
      </p:sp>
      <p:sp>
        <p:nvSpPr>
          <p:cNvPr id="7" name="Footer Placeholder 6">
            <a:extLst>
              <a:ext uri="{FF2B5EF4-FFF2-40B4-BE49-F238E27FC236}">
                <a16:creationId xmlns:a16="http://schemas.microsoft.com/office/drawing/2014/main" id="{952145FF-22EC-2F42-9659-1D6F49D5AD83}"/>
              </a:ext>
            </a:extLst>
          </p:cNvPr>
          <p:cNvSpPr>
            <a:spLocks noGrp="1"/>
          </p:cNvSpPr>
          <p:nvPr>
            <p:ph type="ftr" sz="quarter" idx="13"/>
          </p:nvPr>
        </p:nvSpPr>
        <p:spPr>
          <a:xfrm>
            <a:off x="512063" y="5870448"/>
            <a:ext cx="11180064" cy="548640"/>
          </a:xfrm>
          <a:prstGeom prst="rect">
            <a:avLst/>
          </a:prstGeom>
        </p:spPr>
        <p:txBody>
          <a:bodyPr/>
          <a:lstStyle>
            <a:lvl1pPr algn="l">
              <a:defRPr>
                <a:solidFill>
                  <a:schemeClr val="tx1"/>
                </a:solidFill>
              </a:defRPr>
            </a:lvl1pPr>
          </a:lstStyle>
          <a:p>
            <a:pPr>
              <a:defRPr/>
            </a:pPr>
            <a:endParaRPr lang="en-US" dirty="0"/>
          </a:p>
        </p:txBody>
      </p:sp>
      <p:sp>
        <p:nvSpPr>
          <p:cNvPr id="15" name="Rectangle 14">
            <a:extLst>
              <a:ext uri="{FF2B5EF4-FFF2-40B4-BE49-F238E27FC236}">
                <a16:creationId xmlns:a16="http://schemas.microsoft.com/office/drawing/2014/main" id="{1A3DB94E-C69F-804A-9A42-A65143CF55D1}"/>
              </a:ext>
            </a:extLst>
          </p:cNvPr>
          <p:cNvSpPr/>
          <p:nvPr userDrawn="1"/>
        </p:nvSpPr>
        <p:spPr>
          <a:xfrm>
            <a:off x="0" y="0"/>
            <a:ext cx="304800" cy="1472184"/>
          </a:xfrm>
          <a:prstGeom prst="rect">
            <a:avLst/>
          </a:prstGeom>
          <a:gradFill>
            <a:gsLst>
              <a:gs pos="0">
                <a:schemeClr val="tx2">
                  <a:lumMod val="75000"/>
                </a:schemeClr>
              </a:gs>
              <a:gs pos="100000">
                <a:schemeClr val="accent1">
                  <a:lumMod val="60000"/>
                  <a:lumOff val="40000"/>
                </a:schemeClr>
              </a:gs>
            </a:gsLst>
            <a:lin ang="4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bIns="45720" rtlCol="0" anchor="ctr"/>
          <a:lstStyle/>
          <a:p>
            <a:pPr marL="0" marR="0" lvl="0" indent="0" algn="ctr" defTabSz="914377" rtl="0" eaLnBrk="1" fontAlgn="auto" latinLnBrk="0" hangingPunct="1">
              <a:lnSpc>
                <a:spcPct val="75000"/>
              </a:lnSpc>
              <a:spcBef>
                <a:spcPts val="0"/>
              </a:spcBef>
              <a:spcAft>
                <a:spcPts val="0"/>
              </a:spcAft>
              <a:buClrTx/>
              <a:buSzTx/>
              <a:buFontTx/>
              <a:buNone/>
              <a:tabLst/>
              <a:defRPr/>
            </a:pPr>
            <a:endParaRPr kumimoji="0" lang="en-US" sz="1100" b="0" i="0" u="none" strike="noStrike" kern="1200" cap="none" spc="51" normalizeH="0" baseline="0" noProof="0" dirty="0">
              <a:ln>
                <a:noFill/>
              </a:ln>
              <a:solidFill>
                <a:srgbClr val="FFFFFF"/>
              </a:solidFill>
              <a:effectLst/>
              <a:uLnTx/>
              <a:uFillTx/>
              <a:latin typeface="Calibri" panose="020F0502020204030204"/>
              <a:ea typeface="+mn-ea"/>
              <a:cs typeface="+mn-cs"/>
            </a:endParaRPr>
          </a:p>
        </p:txBody>
      </p:sp>
      <p:sp>
        <p:nvSpPr>
          <p:cNvPr id="18" name="Vertical Text Placeholder 10"/>
          <p:cNvSpPr>
            <a:spLocks noGrp="1"/>
          </p:cNvSpPr>
          <p:nvPr>
            <p:ph type="body" orient="vert" sz="quarter" idx="14" hasCustomPrompt="1"/>
          </p:nvPr>
        </p:nvSpPr>
        <p:spPr>
          <a:xfrm rot="10800000">
            <a:off x="0" y="2"/>
            <a:ext cx="304800" cy="1471613"/>
          </a:xfrm>
        </p:spPr>
        <p:txBody>
          <a:bodyPr vert="eaVert" lIns="91440" rIns="118872" anchor="ctr">
            <a:noAutofit/>
          </a:bodyPr>
          <a:lstStyle>
            <a:lvl1pPr marL="0" indent="0" algn="ctr">
              <a:buNone/>
              <a:defRPr sz="1100" cap="all" spc="51" baseline="0">
                <a:solidFill>
                  <a:schemeClr val="bg1"/>
                </a:solidFill>
              </a:defRPr>
            </a:lvl1pPr>
          </a:lstStyle>
          <a:p>
            <a:pPr lvl="0"/>
            <a:r>
              <a:rPr lang="en-US" dirty="0"/>
              <a:t>SECTION TITLE</a:t>
            </a:r>
          </a:p>
        </p:txBody>
      </p:sp>
      <p:pic>
        <p:nvPicPr>
          <p:cNvPr id="17" name="Picture 16">
            <a:extLst>
              <a:ext uri="{FF2B5EF4-FFF2-40B4-BE49-F238E27FC236}">
                <a16:creationId xmlns:a16="http://schemas.microsoft.com/office/drawing/2014/main" id="{70B952AF-A087-644F-9EA9-4588DFE1E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Tree>
    <p:extLst>
      <p:ext uri="{BB962C8B-B14F-4D97-AF65-F5344CB8AC3E}">
        <p14:creationId xmlns:p14="http://schemas.microsoft.com/office/powerpoint/2010/main" val="1840752031"/>
      </p:ext>
    </p:extLst>
  </p:cSld>
  <p:clrMapOvr>
    <a:masterClrMapping/>
  </p:clrMapOvr>
  <p:extLst>
    <p:ext uri="{DCECCB84-F9BA-43D5-87BE-67443E8EF086}">
      <p15:sldGuideLst xmlns:p15="http://schemas.microsoft.com/office/powerpoint/2012/main">
        <p15:guide id="1" orient="horz" pos="2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ubhead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ED5799-31A3-7342-AD41-AA111E336988}"/>
              </a:ext>
            </a:extLst>
          </p:cNvPr>
          <p:cNvSpPr/>
          <p:nvPr userDrawn="1"/>
        </p:nvSpPr>
        <p:spPr>
          <a:xfrm>
            <a:off x="0" y="6434667"/>
            <a:ext cx="12192000" cy="411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08000" y="1413936"/>
            <a:ext cx="11176000" cy="4450529"/>
          </a:xfrm>
          <a:prstGeom prst="rect">
            <a:avLst/>
          </a:prstGeom>
        </p:spPr>
        <p:txBody>
          <a:bodyPr>
            <a:normAutofit/>
          </a:bodyPr>
          <a:lstStyle>
            <a:lvl1pPr>
              <a:spcBef>
                <a:spcPts val="0"/>
              </a:spcBef>
              <a:buClr>
                <a:schemeClr val="tx2">
                  <a:lumMod val="60000"/>
                  <a:lumOff val="40000"/>
                </a:schemeClr>
              </a:buClr>
              <a:defRPr sz="2200">
                <a:latin typeface="+mn-lt"/>
              </a:defRPr>
            </a:lvl1pPr>
            <a:lvl2pPr>
              <a:spcBef>
                <a:spcPts val="0"/>
              </a:spcBef>
              <a:buClr>
                <a:schemeClr val="tx2">
                  <a:lumMod val="60000"/>
                  <a:lumOff val="40000"/>
                </a:schemeClr>
              </a:buClr>
              <a:defRPr sz="2000">
                <a:latin typeface="+mn-lt"/>
              </a:defRPr>
            </a:lvl2pPr>
            <a:lvl3pPr>
              <a:spcBef>
                <a:spcPts val="0"/>
              </a:spcBef>
              <a:buClr>
                <a:schemeClr val="tx2">
                  <a:lumMod val="60000"/>
                  <a:lumOff val="40000"/>
                </a:schemeClr>
              </a:buClr>
              <a:defRPr sz="1700">
                <a:latin typeface="+mn-lt"/>
              </a:defRPr>
            </a:lvl3pPr>
            <a:lvl4pPr>
              <a:spcBef>
                <a:spcPts val="0"/>
              </a:spcBef>
              <a:buClr>
                <a:schemeClr val="tx2">
                  <a:lumMod val="60000"/>
                  <a:lumOff val="40000"/>
                </a:schemeClr>
              </a:buClr>
              <a:defRPr sz="1700">
                <a:latin typeface="+mn-lt"/>
              </a:defRPr>
            </a:lvl4pPr>
            <a:lvl5pPr>
              <a:spcBef>
                <a:spcPts val="0"/>
              </a:spcBef>
              <a:buClr>
                <a:schemeClr val="tx2">
                  <a:lumMod val="60000"/>
                  <a:lumOff val="40000"/>
                </a:schemeClr>
              </a:buClr>
              <a:defRPr sz="17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9" name="Object 8"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13" name="TextBox 12"/>
          <p:cNvSpPr txBox="1"/>
          <p:nvPr userDrawn="1"/>
        </p:nvSpPr>
        <p:spPr>
          <a:xfrm>
            <a:off x="508000" y="6501385"/>
            <a:ext cx="545789"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45A20A5D-C7AE-452B-9BB6-41F1DE627947}" type="slidenum">
              <a:rPr kumimoji="0" lang="en-US" sz="1160" b="0" i="0" u="none" strike="noStrike" kern="1200" cap="none" spc="0" normalizeH="0" baseline="0" noProof="0">
                <a:ln>
                  <a:noFill/>
                </a:ln>
                <a:solidFill>
                  <a:srgbClr val="FFFFFF">
                    <a:lumMod val="50000"/>
                  </a:srgbClr>
                </a:solidFill>
                <a:effectLst/>
                <a:uLnTx/>
                <a:uFillTx/>
                <a:latin typeface="Calibri" panose="020F0502020204030204"/>
                <a:ea typeface="+mn-ea"/>
                <a:cs typeface="Segoe UI" panose="020B0502040204020203"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endParaRPr>
          </a:p>
        </p:txBody>
      </p:sp>
      <p:sp>
        <p:nvSpPr>
          <p:cNvPr id="16" name="TextBox 15"/>
          <p:cNvSpPr txBox="1"/>
          <p:nvPr userDrawn="1"/>
        </p:nvSpPr>
        <p:spPr>
          <a:xfrm>
            <a:off x="1016000" y="6501385"/>
            <a:ext cx="2133600"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rPr>
              <a:t>Confidential</a:t>
            </a:r>
          </a:p>
        </p:txBody>
      </p:sp>
      <p:cxnSp>
        <p:nvCxnSpPr>
          <p:cNvPr id="8" name="Straight Connector 7">
            <a:extLst>
              <a:ext uri="{FF2B5EF4-FFF2-40B4-BE49-F238E27FC236}">
                <a16:creationId xmlns:a16="http://schemas.microsoft.com/office/drawing/2014/main" id="{B4FF7B5C-C110-0947-BBB3-0698A04C5A4D}"/>
              </a:ext>
            </a:extLst>
          </p:cNvPr>
          <p:cNvCxnSpPr/>
          <p:nvPr userDrawn="1"/>
        </p:nvCxnSpPr>
        <p:spPr>
          <a:xfrm>
            <a:off x="0" y="6434667"/>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E2288AD-AF73-AD41-968B-B9C8AFECA559}"/>
              </a:ext>
            </a:extLst>
          </p:cNvPr>
          <p:cNvSpPr>
            <a:spLocks noGrp="1"/>
          </p:cNvSpPr>
          <p:nvPr>
            <p:ph type="title"/>
          </p:nvPr>
        </p:nvSpPr>
        <p:spPr>
          <a:xfrm>
            <a:off x="508000" y="228602"/>
            <a:ext cx="11176000" cy="49773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2B1DC189-F6D3-CA43-A3D1-AF8A806C563A}"/>
              </a:ext>
            </a:extLst>
          </p:cNvPr>
          <p:cNvSpPr>
            <a:spLocks noGrp="1"/>
          </p:cNvSpPr>
          <p:nvPr>
            <p:ph type="ftr" sz="quarter" idx="10"/>
          </p:nvPr>
        </p:nvSpPr>
        <p:spPr>
          <a:xfrm>
            <a:off x="512063" y="5870448"/>
            <a:ext cx="11180064" cy="548640"/>
          </a:xfrm>
          <a:prstGeom prst="rect">
            <a:avLst/>
          </a:prstGeom>
        </p:spPr>
        <p:txBody>
          <a:bodyPr/>
          <a:lstStyle>
            <a:lvl1pPr algn="l">
              <a:defRPr>
                <a:solidFill>
                  <a:schemeClr val="tx1"/>
                </a:solidFill>
              </a:defRPr>
            </a:lvl1pPr>
          </a:lstStyle>
          <a:p>
            <a:pPr>
              <a:defRPr/>
            </a:pPr>
            <a:endParaRPr lang="en-US" dirty="0"/>
          </a:p>
        </p:txBody>
      </p:sp>
      <p:sp>
        <p:nvSpPr>
          <p:cNvPr id="14" name="Content Placeholder 2">
            <a:extLst>
              <a:ext uri="{FF2B5EF4-FFF2-40B4-BE49-F238E27FC236}">
                <a16:creationId xmlns:a16="http://schemas.microsoft.com/office/drawing/2014/main" id="{AB348C76-66E7-B14B-85E4-D7A6833E89AE}"/>
              </a:ext>
            </a:extLst>
          </p:cNvPr>
          <p:cNvSpPr>
            <a:spLocks noGrp="1"/>
          </p:cNvSpPr>
          <p:nvPr>
            <p:ph idx="11"/>
          </p:nvPr>
        </p:nvSpPr>
        <p:spPr>
          <a:xfrm>
            <a:off x="508000" y="726335"/>
            <a:ext cx="11176000" cy="570205"/>
          </a:xfrm>
          <a:prstGeom prst="rect">
            <a:avLst/>
          </a:prstGeom>
        </p:spPr>
        <p:txBody>
          <a:bodyPr>
            <a:normAutofit/>
          </a:bodyPr>
          <a:lstStyle>
            <a:lvl1pPr marL="0" indent="0">
              <a:lnSpc>
                <a:spcPct val="80000"/>
              </a:lnSpc>
              <a:spcBef>
                <a:spcPts val="0"/>
              </a:spcBef>
              <a:buClr>
                <a:schemeClr val="tx2">
                  <a:lumMod val="60000"/>
                  <a:lumOff val="40000"/>
                </a:schemeClr>
              </a:buClr>
              <a:buNone/>
              <a:defRPr sz="2133">
                <a:solidFill>
                  <a:schemeClr val="accent1"/>
                </a:solidFill>
                <a:latin typeface="+mn-lt"/>
              </a:defRPr>
            </a:lvl1pPr>
            <a:lvl2pPr>
              <a:spcBef>
                <a:spcPts val="300"/>
              </a:spcBef>
              <a:buClr>
                <a:schemeClr val="tx2">
                  <a:lumMod val="60000"/>
                  <a:lumOff val="40000"/>
                </a:schemeClr>
              </a:buClr>
              <a:defRPr sz="2057">
                <a:latin typeface="+mn-lt"/>
              </a:defRPr>
            </a:lvl2pPr>
            <a:lvl3pPr>
              <a:spcBef>
                <a:spcPts val="300"/>
              </a:spcBef>
              <a:buClr>
                <a:schemeClr val="tx2">
                  <a:lumMod val="60000"/>
                  <a:lumOff val="40000"/>
                </a:schemeClr>
              </a:buClr>
              <a:defRPr sz="1715">
                <a:latin typeface="+mn-lt"/>
              </a:defRPr>
            </a:lvl3pPr>
            <a:lvl4pPr>
              <a:spcBef>
                <a:spcPts val="300"/>
              </a:spcBef>
              <a:buClr>
                <a:schemeClr val="tx2">
                  <a:lumMod val="60000"/>
                  <a:lumOff val="40000"/>
                </a:schemeClr>
              </a:buClr>
              <a:defRPr sz="1715">
                <a:latin typeface="+mn-lt"/>
              </a:defRPr>
            </a:lvl4pPr>
            <a:lvl5pPr>
              <a:spcBef>
                <a:spcPts val="300"/>
              </a:spcBef>
              <a:buClr>
                <a:schemeClr val="tx2">
                  <a:lumMod val="60000"/>
                  <a:lumOff val="40000"/>
                </a:schemeClr>
              </a:buClr>
              <a:defRPr sz="1715">
                <a:latin typeface="+mn-lt"/>
              </a:defRPr>
            </a:lvl5pPr>
          </a:lstStyle>
          <a:p>
            <a:pPr lvl="0"/>
            <a:r>
              <a:rPr lang="en-US" dirty="0"/>
              <a:t>Edit Master text styles</a:t>
            </a:r>
          </a:p>
        </p:txBody>
      </p:sp>
      <p:pic>
        <p:nvPicPr>
          <p:cNvPr id="12" name="Picture 11">
            <a:extLst>
              <a:ext uri="{FF2B5EF4-FFF2-40B4-BE49-F238E27FC236}">
                <a16:creationId xmlns:a16="http://schemas.microsoft.com/office/drawing/2014/main" id="{70B952AF-A087-644F-9EA9-4588DFE1E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Tree>
    <p:extLst>
      <p:ext uri="{BB962C8B-B14F-4D97-AF65-F5344CB8AC3E}">
        <p14:creationId xmlns:p14="http://schemas.microsoft.com/office/powerpoint/2010/main" val="1901471338"/>
      </p:ext>
    </p:extLst>
  </p:cSld>
  <p:clrMapOvr>
    <a:masterClrMapping/>
  </p:clrMapOvr>
  <p:extLst>
    <p:ext uri="{DCECCB84-F9BA-43D5-87BE-67443E8EF086}">
      <p15:sldGuideLst xmlns:p15="http://schemas.microsoft.com/office/powerpoint/2012/main">
        <p15:guide id="1" orient="horz" pos="552">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ubhead and Content + Rev">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ED5799-31A3-7342-AD41-AA111E336988}"/>
              </a:ext>
            </a:extLst>
          </p:cNvPr>
          <p:cNvSpPr/>
          <p:nvPr userDrawn="1"/>
        </p:nvSpPr>
        <p:spPr>
          <a:xfrm>
            <a:off x="0" y="6434667"/>
            <a:ext cx="12192000" cy="411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08000" y="1413936"/>
            <a:ext cx="11176000" cy="4450529"/>
          </a:xfrm>
          <a:prstGeom prst="rect">
            <a:avLst/>
          </a:prstGeom>
        </p:spPr>
        <p:txBody>
          <a:bodyPr>
            <a:normAutofit/>
          </a:bodyPr>
          <a:lstStyle>
            <a:lvl1pPr>
              <a:spcBef>
                <a:spcPts val="0"/>
              </a:spcBef>
              <a:buClr>
                <a:schemeClr val="tx2">
                  <a:lumMod val="60000"/>
                  <a:lumOff val="40000"/>
                </a:schemeClr>
              </a:buClr>
              <a:defRPr sz="2200">
                <a:latin typeface="+mn-lt"/>
              </a:defRPr>
            </a:lvl1pPr>
            <a:lvl2pPr>
              <a:spcBef>
                <a:spcPts val="0"/>
              </a:spcBef>
              <a:buClr>
                <a:schemeClr val="tx2">
                  <a:lumMod val="60000"/>
                  <a:lumOff val="40000"/>
                </a:schemeClr>
              </a:buClr>
              <a:defRPr sz="2000">
                <a:latin typeface="+mn-lt"/>
              </a:defRPr>
            </a:lvl2pPr>
            <a:lvl3pPr>
              <a:spcBef>
                <a:spcPts val="0"/>
              </a:spcBef>
              <a:buClr>
                <a:schemeClr val="tx2">
                  <a:lumMod val="60000"/>
                  <a:lumOff val="40000"/>
                </a:schemeClr>
              </a:buClr>
              <a:defRPr sz="1700">
                <a:latin typeface="+mn-lt"/>
              </a:defRPr>
            </a:lvl3pPr>
            <a:lvl4pPr>
              <a:spcBef>
                <a:spcPts val="0"/>
              </a:spcBef>
              <a:buClr>
                <a:schemeClr val="tx2">
                  <a:lumMod val="60000"/>
                  <a:lumOff val="40000"/>
                </a:schemeClr>
              </a:buClr>
              <a:defRPr sz="1700">
                <a:latin typeface="+mn-lt"/>
              </a:defRPr>
            </a:lvl4pPr>
            <a:lvl5pPr>
              <a:spcBef>
                <a:spcPts val="0"/>
              </a:spcBef>
              <a:buClr>
                <a:schemeClr val="tx2">
                  <a:lumMod val="60000"/>
                  <a:lumOff val="40000"/>
                </a:schemeClr>
              </a:buClr>
              <a:defRPr sz="17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9" name="Object 8"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13" name="TextBox 12"/>
          <p:cNvSpPr txBox="1"/>
          <p:nvPr userDrawn="1"/>
        </p:nvSpPr>
        <p:spPr>
          <a:xfrm>
            <a:off x="508000" y="6501385"/>
            <a:ext cx="545789"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45A20A5D-C7AE-452B-9BB6-41F1DE627947}" type="slidenum">
              <a:rPr kumimoji="0" lang="en-US" sz="1160" b="0" i="0" u="none" strike="noStrike" kern="1200" cap="none" spc="0" normalizeH="0" baseline="0" noProof="0">
                <a:ln>
                  <a:noFill/>
                </a:ln>
                <a:solidFill>
                  <a:srgbClr val="FFFFFF">
                    <a:lumMod val="50000"/>
                  </a:srgbClr>
                </a:solidFill>
                <a:effectLst/>
                <a:uLnTx/>
                <a:uFillTx/>
                <a:latin typeface="Calibri" panose="020F0502020204030204"/>
                <a:ea typeface="+mn-ea"/>
                <a:cs typeface="Segoe UI" panose="020B0502040204020203"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endParaRPr>
          </a:p>
        </p:txBody>
      </p:sp>
      <p:sp>
        <p:nvSpPr>
          <p:cNvPr id="16" name="TextBox 15"/>
          <p:cNvSpPr txBox="1"/>
          <p:nvPr userDrawn="1"/>
        </p:nvSpPr>
        <p:spPr>
          <a:xfrm>
            <a:off x="1016000" y="6501385"/>
            <a:ext cx="2133600"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rPr>
              <a:t>Confidential</a:t>
            </a:r>
          </a:p>
        </p:txBody>
      </p:sp>
      <p:cxnSp>
        <p:nvCxnSpPr>
          <p:cNvPr id="8" name="Straight Connector 7">
            <a:extLst>
              <a:ext uri="{FF2B5EF4-FFF2-40B4-BE49-F238E27FC236}">
                <a16:creationId xmlns:a16="http://schemas.microsoft.com/office/drawing/2014/main" id="{B4FF7B5C-C110-0947-BBB3-0698A04C5A4D}"/>
              </a:ext>
            </a:extLst>
          </p:cNvPr>
          <p:cNvCxnSpPr/>
          <p:nvPr userDrawn="1"/>
        </p:nvCxnSpPr>
        <p:spPr>
          <a:xfrm>
            <a:off x="0" y="6434667"/>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E2288AD-AF73-AD41-968B-B9C8AFECA559}"/>
              </a:ext>
            </a:extLst>
          </p:cNvPr>
          <p:cNvSpPr>
            <a:spLocks noGrp="1"/>
          </p:cNvSpPr>
          <p:nvPr>
            <p:ph type="title"/>
          </p:nvPr>
        </p:nvSpPr>
        <p:spPr>
          <a:xfrm>
            <a:off x="508000" y="228602"/>
            <a:ext cx="11176000" cy="49773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2B1DC189-F6D3-CA43-A3D1-AF8A806C563A}"/>
              </a:ext>
            </a:extLst>
          </p:cNvPr>
          <p:cNvSpPr>
            <a:spLocks noGrp="1"/>
          </p:cNvSpPr>
          <p:nvPr>
            <p:ph type="ftr" sz="quarter" idx="10"/>
          </p:nvPr>
        </p:nvSpPr>
        <p:spPr>
          <a:xfrm>
            <a:off x="512063" y="5870448"/>
            <a:ext cx="11180064" cy="548640"/>
          </a:xfrm>
          <a:prstGeom prst="rect">
            <a:avLst/>
          </a:prstGeom>
        </p:spPr>
        <p:txBody>
          <a:bodyPr/>
          <a:lstStyle>
            <a:lvl1pPr algn="l">
              <a:defRPr>
                <a:solidFill>
                  <a:schemeClr val="tx1"/>
                </a:solidFill>
              </a:defRPr>
            </a:lvl1pPr>
          </a:lstStyle>
          <a:p>
            <a:pPr>
              <a:defRPr/>
            </a:pPr>
            <a:endParaRPr lang="en-US" dirty="0"/>
          </a:p>
        </p:txBody>
      </p:sp>
      <p:sp>
        <p:nvSpPr>
          <p:cNvPr id="14" name="Content Placeholder 2">
            <a:extLst>
              <a:ext uri="{FF2B5EF4-FFF2-40B4-BE49-F238E27FC236}">
                <a16:creationId xmlns:a16="http://schemas.microsoft.com/office/drawing/2014/main" id="{AB348C76-66E7-B14B-85E4-D7A6833E89AE}"/>
              </a:ext>
            </a:extLst>
          </p:cNvPr>
          <p:cNvSpPr>
            <a:spLocks noGrp="1"/>
          </p:cNvSpPr>
          <p:nvPr>
            <p:ph idx="11"/>
          </p:nvPr>
        </p:nvSpPr>
        <p:spPr>
          <a:xfrm>
            <a:off x="508000" y="726335"/>
            <a:ext cx="11176000" cy="570205"/>
          </a:xfrm>
          <a:prstGeom prst="rect">
            <a:avLst/>
          </a:prstGeom>
        </p:spPr>
        <p:txBody>
          <a:bodyPr>
            <a:normAutofit/>
          </a:bodyPr>
          <a:lstStyle>
            <a:lvl1pPr marL="0" indent="0">
              <a:lnSpc>
                <a:spcPct val="80000"/>
              </a:lnSpc>
              <a:spcBef>
                <a:spcPts val="0"/>
              </a:spcBef>
              <a:buClr>
                <a:schemeClr val="tx2">
                  <a:lumMod val="60000"/>
                  <a:lumOff val="40000"/>
                </a:schemeClr>
              </a:buClr>
              <a:buNone/>
              <a:defRPr sz="2133">
                <a:solidFill>
                  <a:schemeClr val="accent1"/>
                </a:solidFill>
                <a:latin typeface="+mn-lt"/>
              </a:defRPr>
            </a:lvl1pPr>
            <a:lvl2pPr>
              <a:spcBef>
                <a:spcPts val="300"/>
              </a:spcBef>
              <a:buClr>
                <a:schemeClr val="tx2">
                  <a:lumMod val="60000"/>
                  <a:lumOff val="40000"/>
                </a:schemeClr>
              </a:buClr>
              <a:defRPr sz="2057">
                <a:latin typeface="+mn-lt"/>
              </a:defRPr>
            </a:lvl2pPr>
            <a:lvl3pPr>
              <a:spcBef>
                <a:spcPts val="300"/>
              </a:spcBef>
              <a:buClr>
                <a:schemeClr val="tx2">
                  <a:lumMod val="60000"/>
                  <a:lumOff val="40000"/>
                </a:schemeClr>
              </a:buClr>
              <a:defRPr sz="1715">
                <a:latin typeface="+mn-lt"/>
              </a:defRPr>
            </a:lvl3pPr>
            <a:lvl4pPr>
              <a:spcBef>
                <a:spcPts val="300"/>
              </a:spcBef>
              <a:buClr>
                <a:schemeClr val="tx2">
                  <a:lumMod val="60000"/>
                  <a:lumOff val="40000"/>
                </a:schemeClr>
              </a:buClr>
              <a:defRPr sz="1715">
                <a:latin typeface="+mn-lt"/>
              </a:defRPr>
            </a:lvl4pPr>
            <a:lvl5pPr>
              <a:spcBef>
                <a:spcPts val="300"/>
              </a:spcBef>
              <a:buClr>
                <a:schemeClr val="tx2">
                  <a:lumMod val="60000"/>
                  <a:lumOff val="40000"/>
                </a:schemeClr>
              </a:buClr>
              <a:defRPr sz="1715">
                <a:latin typeface="+mn-lt"/>
              </a:defRPr>
            </a:lvl5pPr>
          </a:lstStyle>
          <a:p>
            <a:pPr lvl="0"/>
            <a:r>
              <a:rPr lang="en-US" dirty="0"/>
              <a:t>Edit Master text styles</a:t>
            </a:r>
          </a:p>
        </p:txBody>
      </p:sp>
      <p:pic>
        <p:nvPicPr>
          <p:cNvPr id="12" name="Picture 11">
            <a:extLst>
              <a:ext uri="{FF2B5EF4-FFF2-40B4-BE49-F238E27FC236}">
                <a16:creationId xmlns:a16="http://schemas.microsoft.com/office/drawing/2014/main" id="{70B952AF-A087-644F-9EA9-4588DFE1E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
        <p:nvSpPr>
          <p:cNvPr id="15" name="Rectangle 14">
            <a:extLst>
              <a:ext uri="{FF2B5EF4-FFF2-40B4-BE49-F238E27FC236}">
                <a16:creationId xmlns:a16="http://schemas.microsoft.com/office/drawing/2014/main" id="{53E3940D-DA58-AF4F-9BF8-3EBF2CADC068}"/>
              </a:ext>
            </a:extLst>
          </p:cNvPr>
          <p:cNvSpPr/>
          <p:nvPr userDrawn="1"/>
        </p:nvSpPr>
        <p:spPr>
          <a:xfrm>
            <a:off x="0" y="0"/>
            <a:ext cx="121920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Text Placeholder 19">
            <a:extLst>
              <a:ext uri="{FF2B5EF4-FFF2-40B4-BE49-F238E27FC236}">
                <a16:creationId xmlns:a16="http://schemas.microsoft.com/office/drawing/2014/main" id="{DEB5C8BF-AA66-F24E-8195-55AEFA55D240}"/>
              </a:ext>
            </a:extLst>
          </p:cNvPr>
          <p:cNvSpPr>
            <a:spLocks noGrp="1"/>
          </p:cNvSpPr>
          <p:nvPr>
            <p:ph type="body" sz="quarter" idx="12" hasCustomPrompt="1"/>
          </p:nvPr>
        </p:nvSpPr>
        <p:spPr>
          <a:xfrm>
            <a:off x="6096003" y="1"/>
            <a:ext cx="5587999" cy="206012"/>
          </a:xfrm>
          <a:prstGeom prst="rect">
            <a:avLst/>
          </a:prstGeom>
        </p:spPr>
        <p:txBody>
          <a:bodyPr>
            <a:noAutofit/>
          </a:bodyPr>
          <a:lstStyle>
            <a:lvl1pPr marL="0" indent="0" algn="r">
              <a:lnSpc>
                <a:spcPct val="100000"/>
              </a:lnSpc>
              <a:spcBef>
                <a:spcPts val="0"/>
              </a:spcBef>
              <a:buFontTx/>
              <a:buNone/>
              <a:defRPr sz="800" b="0" baseline="0">
                <a:solidFill>
                  <a:schemeClr val="bg1">
                    <a:lumMod val="50000"/>
                  </a:schemeClr>
                </a:solidFill>
              </a:defRPr>
            </a:lvl1pPr>
            <a:lvl2pPr marL="440838" indent="0">
              <a:buFontTx/>
              <a:buNone/>
              <a:defRPr sz="800"/>
            </a:lvl2pPr>
            <a:lvl3pPr marL="881677" indent="0">
              <a:buFontTx/>
              <a:buNone/>
              <a:defRPr sz="800"/>
            </a:lvl3pPr>
            <a:lvl4pPr marL="1322515" indent="0">
              <a:buFontTx/>
              <a:buNone/>
              <a:defRPr sz="800"/>
            </a:lvl4pPr>
            <a:lvl5pPr marL="1763353" indent="0">
              <a:buFontTx/>
              <a:buNone/>
              <a:defRPr sz="800"/>
            </a:lvl5pPr>
          </a:lstStyle>
          <a:p>
            <a:pPr lvl="0"/>
            <a:r>
              <a:rPr lang="en-US" dirty="0"/>
              <a:t>Last Updated 00/00/00</a:t>
            </a:r>
          </a:p>
        </p:txBody>
      </p:sp>
    </p:spTree>
    <p:extLst>
      <p:ext uri="{BB962C8B-B14F-4D97-AF65-F5344CB8AC3E}">
        <p14:creationId xmlns:p14="http://schemas.microsoft.com/office/powerpoint/2010/main" val="4097580158"/>
      </p:ext>
    </p:extLst>
  </p:cSld>
  <p:clrMapOvr>
    <a:masterClrMapping/>
  </p:clrMapOvr>
  <p:extLst>
    <p:ext uri="{DCECCB84-F9BA-43D5-87BE-67443E8EF086}">
      <p15:sldGuideLst xmlns:p15="http://schemas.microsoft.com/office/powerpoint/2012/main">
        <p15:guide id="1" orient="horz" pos="552">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ubhead and Content + Ta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ED5799-31A3-7342-AD41-AA111E336988}"/>
              </a:ext>
            </a:extLst>
          </p:cNvPr>
          <p:cNvSpPr/>
          <p:nvPr userDrawn="1"/>
        </p:nvSpPr>
        <p:spPr>
          <a:xfrm>
            <a:off x="0" y="6434667"/>
            <a:ext cx="12192000" cy="411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08000" y="1413936"/>
            <a:ext cx="11176000" cy="4450529"/>
          </a:xfrm>
          <a:prstGeom prst="rect">
            <a:avLst/>
          </a:prstGeom>
        </p:spPr>
        <p:txBody>
          <a:bodyPr>
            <a:normAutofit/>
          </a:bodyPr>
          <a:lstStyle>
            <a:lvl1pPr>
              <a:spcBef>
                <a:spcPts val="0"/>
              </a:spcBef>
              <a:buClr>
                <a:schemeClr val="tx2">
                  <a:lumMod val="60000"/>
                  <a:lumOff val="40000"/>
                </a:schemeClr>
              </a:buClr>
              <a:defRPr sz="2200">
                <a:latin typeface="+mn-lt"/>
              </a:defRPr>
            </a:lvl1pPr>
            <a:lvl2pPr>
              <a:spcBef>
                <a:spcPts val="0"/>
              </a:spcBef>
              <a:buClr>
                <a:schemeClr val="tx2">
                  <a:lumMod val="60000"/>
                  <a:lumOff val="40000"/>
                </a:schemeClr>
              </a:buClr>
              <a:defRPr sz="2000">
                <a:latin typeface="+mn-lt"/>
              </a:defRPr>
            </a:lvl2pPr>
            <a:lvl3pPr>
              <a:spcBef>
                <a:spcPts val="0"/>
              </a:spcBef>
              <a:buClr>
                <a:schemeClr val="tx2">
                  <a:lumMod val="60000"/>
                  <a:lumOff val="40000"/>
                </a:schemeClr>
              </a:buClr>
              <a:defRPr sz="1700">
                <a:latin typeface="+mn-lt"/>
              </a:defRPr>
            </a:lvl3pPr>
            <a:lvl4pPr>
              <a:spcBef>
                <a:spcPts val="0"/>
              </a:spcBef>
              <a:buClr>
                <a:schemeClr val="tx2">
                  <a:lumMod val="60000"/>
                  <a:lumOff val="40000"/>
                </a:schemeClr>
              </a:buClr>
              <a:defRPr sz="1700">
                <a:latin typeface="+mn-lt"/>
              </a:defRPr>
            </a:lvl4pPr>
            <a:lvl5pPr>
              <a:spcBef>
                <a:spcPts val="0"/>
              </a:spcBef>
              <a:buClr>
                <a:schemeClr val="tx2">
                  <a:lumMod val="60000"/>
                  <a:lumOff val="40000"/>
                </a:schemeClr>
              </a:buClr>
              <a:defRPr sz="17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9" name="Object 8"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16" name="TextBox 15"/>
          <p:cNvSpPr txBox="1"/>
          <p:nvPr userDrawn="1"/>
        </p:nvSpPr>
        <p:spPr>
          <a:xfrm>
            <a:off x="1016000" y="6501385"/>
            <a:ext cx="2133600"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rPr>
              <a:t>Confidential</a:t>
            </a:r>
          </a:p>
        </p:txBody>
      </p:sp>
      <p:cxnSp>
        <p:nvCxnSpPr>
          <p:cNvPr id="8" name="Straight Connector 7">
            <a:extLst>
              <a:ext uri="{FF2B5EF4-FFF2-40B4-BE49-F238E27FC236}">
                <a16:creationId xmlns:a16="http://schemas.microsoft.com/office/drawing/2014/main" id="{B4FF7B5C-C110-0947-BBB3-0698A04C5A4D}"/>
              </a:ext>
            </a:extLst>
          </p:cNvPr>
          <p:cNvCxnSpPr/>
          <p:nvPr userDrawn="1"/>
        </p:nvCxnSpPr>
        <p:spPr>
          <a:xfrm>
            <a:off x="0" y="6434667"/>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E2288AD-AF73-AD41-968B-B9C8AFECA559}"/>
              </a:ext>
            </a:extLst>
          </p:cNvPr>
          <p:cNvSpPr>
            <a:spLocks noGrp="1"/>
          </p:cNvSpPr>
          <p:nvPr>
            <p:ph type="title"/>
          </p:nvPr>
        </p:nvSpPr>
        <p:spPr>
          <a:xfrm>
            <a:off x="508000" y="228602"/>
            <a:ext cx="11176000" cy="49773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2B1DC189-F6D3-CA43-A3D1-AF8A806C563A}"/>
              </a:ext>
            </a:extLst>
          </p:cNvPr>
          <p:cNvSpPr>
            <a:spLocks noGrp="1"/>
          </p:cNvSpPr>
          <p:nvPr>
            <p:ph type="ftr" sz="quarter" idx="10"/>
          </p:nvPr>
        </p:nvSpPr>
        <p:spPr>
          <a:xfrm>
            <a:off x="512063" y="5870448"/>
            <a:ext cx="11180064" cy="548640"/>
          </a:xfrm>
          <a:prstGeom prst="rect">
            <a:avLst/>
          </a:prstGeom>
        </p:spPr>
        <p:txBody>
          <a:bodyPr/>
          <a:lstStyle>
            <a:lvl1pPr algn="l">
              <a:defRPr>
                <a:solidFill>
                  <a:schemeClr val="tx1"/>
                </a:solidFill>
              </a:defRPr>
            </a:lvl1pPr>
          </a:lstStyle>
          <a:p>
            <a:pPr>
              <a:defRPr/>
            </a:pPr>
            <a:endParaRPr lang="en-US" dirty="0"/>
          </a:p>
        </p:txBody>
      </p:sp>
      <p:sp>
        <p:nvSpPr>
          <p:cNvPr id="14" name="Content Placeholder 2">
            <a:extLst>
              <a:ext uri="{FF2B5EF4-FFF2-40B4-BE49-F238E27FC236}">
                <a16:creationId xmlns:a16="http://schemas.microsoft.com/office/drawing/2014/main" id="{AB348C76-66E7-B14B-85E4-D7A6833E89AE}"/>
              </a:ext>
            </a:extLst>
          </p:cNvPr>
          <p:cNvSpPr>
            <a:spLocks noGrp="1"/>
          </p:cNvSpPr>
          <p:nvPr>
            <p:ph idx="11"/>
          </p:nvPr>
        </p:nvSpPr>
        <p:spPr>
          <a:xfrm>
            <a:off x="508000" y="726335"/>
            <a:ext cx="11176000" cy="570205"/>
          </a:xfrm>
          <a:prstGeom prst="rect">
            <a:avLst/>
          </a:prstGeom>
        </p:spPr>
        <p:txBody>
          <a:bodyPr>
            <a:noAutofit/>
          </a:bodyPr>
          <a:lstStyle>
            <a:lvl1pPr marL="0" indent="0">
              <a:lnSpc>
                <a:spcPct val="80000"/>
              </a:lnSpc>
              <a:spcBef>
                <a:spcPts val="0"/>
              </a:spcBef>
              <a:buClr>
                <a:schemeClr val="tx2">
                  <a:lumMod val="60000"/>
                  <a:lumOff val="40000"/>
                </a:schemeClr>
              </a:buClr>
              <a:buNone/>
              <a:defRPr sz="2133">
                <a:solidFill>
                  <a:schemeClr val="accent1"/>
                </a:solidFill>
                <a:latin typeface="+mn-lt"/>
              </a:defRPr>
            </a:lvl1pPr>
            <a:lvl2pPr>
              <a:spcBef>
                <a:spcPts val="300"/>
              </a:spcBef>
              <a:buClr>
                <a:schemeClr val="tx2">
                  <a:lumMod val="60000"/>
                  <a:lumOff val="40000"/>
                </a:schemeClr>
              </a:buClr>
              <a:defRPr sz="2057">
                <a:latin typeface="+mn-lt"/>
              </a:defRPr>
            </a:lvl2pPr>
            <a:lvl3pPr>
              <a:spcBef>
                <a:spcPts val="300"/>
              </a:spcBef>
              <a:buClr>
                <a:schemeClr val="tx2">
                  <a:lumMod val="60000"/>
                  <a:lumOff val="40000"/>
                </a:schemeClr>
              </a:buClr>
              <a:defRPr sz="1715">
                <a:latin typeface="+mn-lt"/>
              </a:defRPr>
            </a:lvl3pPr>
            <a:lvl4pPr>
              <a:spcBef>
                <a:spcPts val="300"/>
              </a:spcBef>
              <a:buClr>
                <a:schemeClr val="tx2">
                  <a:lumMod val="60000"/>
                  <a:lumOff val="40000"/>
                </a:schemeClr>
              </a:buClr>
              <a:defRPr sz="1715">
                <a:latin typeface="+mn-lt"/>
              </a:defRPr>
            </a:lvl4pPr>
            <a:lvl5pPr>
              <a:spcBef>
                <a:spcPts val="300"/>
              </a:spcBef>
              <a:buClr>
                <a:schemeClr val="tx2">
                  <a:lumMod val="60000"/>
                  <a:lumOff val="40000"/>
                </a:schemeClr>
              </a:buClr>
              <a:defRPr sz="1715">
                <a:latin typeface="+mn-lt"/>
              </a:defRPr>
            </a:lvl5pPr>
          </a:lstStyle>
          <a:p>
            <a:pPr lvl="0"/>
            <a:r>
              <a:rPr lang="en-US" dirty="0"/>
              <a:t>Edit Master text styles</a:t>
            </a:r>
          </a:p>
        </p:txBody>
      </p:sp>
      <p:sp>
        <p:nvSpPr>
          <p:cNvPr id="12" name="Rectangle 11">
            <a:extLst>
              <a:ext uri="{FF2B5EF4-FFF2-40B4-BE49-F238E27FC236}">
                <a16:creationId xmlns:a16="http://schemas.microsoft.com/office/drawing/2014/main" id="{1A3DB94E-C69F-804A-9A42-A65143CF55D1}"/>
              </a:ext>
            </a:extLst>
          </p:cNvPr>
          <p:cNvSpPr/>
          <p:nvPr userDrawn="1"/>
        </p:nvSpPr>
        <p:spPr>
          <a:xfrm>
            <a:off x="0" y="0"/>
            <a:ext cx="304800" cy="1472184"/>
          </a:xfrm>
          <a:prstGeom prst="rect">
            <a:avLst/>
          </a:prstGeom>
          <a:gradFill>
            <a:gsLst>
              <a:gs pos="0">
                <a:schemeClr val="tx2">
                  <a:lumMod val="75000"/>
                </a:schemeClr>
              </a:gs>
              <a:gs pos="100000">
                <a:schemeClr val="accent1">
                  <a:lumMod val="60000"/>
                  <a:lumOff val="40000"/>
                </a:schemeClr>
              </a:gs>
            </a:gsLst>
            <a:lin ang="4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bIns="45720" rtlCol="0" anchor="ctr"/>
          <a:lstStyle/>
          <a:p>
            <a:pPr marL="0" marR="0" lvl="0" indent="0" algn="ctr" defTabSz="914377" rtl="0" eaLnBrk="1" fontAlgn="auto" latinLnBrk="0" hangingPunct="1">
              <a:lnSpc>
                <a:spcPct val="75000"/>
              </a:lnSpc>
              <a:spcBef>
                <a:spcPts val="0"/>
              </a:spcBef>
              <a:spcAft>
                <a:spcPts val="0"/>
              </a:spcAft>
              <a:buClrTx/>
              <a:buSzTx/>
              <a:buFontTx/>
              <a:buNone/>
              <a:tabLst/>
              <a:defRPr/>
            </a:pPr>
            <a:endParaRPr kumimoji="0" lang="en-US" sz="1100" b="0" i="0" u="none" strike="noStrike" kern="1200" cap="none" spc="51" normalizeH="0" baseline="0" noProof="0" dirty="0">
              <a:ln>
                <a:noFill/>
              </a:ln>
              <a:solidFill>
                <a:srgbClr val="FFFFFF"/>
              </a:solidFill>
              <a:effectLst/>
              <a:uLnTx/>
              <a:uFillTx/>
              <a:latin typeface="Calibri" panose="020F0502020204030204"/>
              <a:ea typeface="+mn-ea"/>
              <a:cs typeface="+mn-cs"/>
            </a:endParaRPr>
          </a:p>
        </p:txBody>
      </p:sp>
      <p:sp>
        <p:nvSpPr>
          <p:cNvPr id="17" name="Vertical Text Placeholder 10"/>
          <p:cNvSpPr>
            <a:spLocks noGrp="1"/>
          </p:cNvSpPr>
          <p:nvPr>
            <p:ph type="body" orient="vert" sz="quarter" idx="14" hasCustomPrompt="1"/>
          </p:nvPr>
        </p:nvSpPr>
        <p:spPr>
          <a:xfrm rot="10800000">
            <a:off x="0" y="2"/>
            <a:ext cx="304800" cy="1471613"/>
          </a:xfrm>
        </p:spPr>
        <p:txBody>
          <a:bodyPr vert="eaVert" lIns="91440" rIns="118872" anchor="ctr">
            <a:noAutofit/>
          </a:bodyPr>
          <a:lstStyle>
            <a:lvl1pPr marL="0" indent="0" algn="ctr">
              <a:buNone/>
              <a:defRPr sz="1100" cap="all" spc="51" baseline="0">
                <a:solidFill>
                  <a:schemeClr val="bg1"/>
                </a:solidFill>
              </a:defRPr>
            </a:lvl1pPr>
          </a:lstStyle>
          <a:p>
            <a:pPr lvl="0"/>
            <a:r>
              <a:rPr lang="en-US" dirty="0"/>
              <a:t>SECTION TITLE</a:t>
            </a:r>
          </a:p>
        </p:txBody>
      </p:sp>
      <p:sp>
        <p:nvSpPr>
          <p:cNvPr id="15" name="TextBox 14">
            <a:extLst>
              <a:ext uri="{FF2B5EF4-FFF2-40B4-BE49-F238E27FC236}">
                <a16:creationId xmlns:a16="http://schemas.microsoft.com/office/drawing/2014/main" id="{A9204231-92B9-C34E-B22E-3A88BF3C2A90}"/>
              </a:ext>
            </a:extLst>
          </p:cNvPr>
          <p:cNvSpPr txBox="1"/>
          <p:nvPr userDrawn="1"/>
        </p:nvSpPr>
        <p:spPr>
          <a:xfrm>
            <a:off x="508000" y="6501385"/>
            <a:ext cx="545789"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45A20A5D-C7AE-452B-9BB6-41F1DE627947}" type="slidenum">
              <a:rPr kumimoji="0" lang="en-US" sz="1160" b="0" i="0" u="none" strike="noStrike" kern="1200" cap="none" spc="0" normalizeH="0" baseline="0" noProof="0">
                <a:ln>
                  <a:noFill/>
                </a:ln>
                <a:solidFill>
                  <a:srgbClr val="FFFFFF">
                    <a:lumMod val="50000"/>
                  </a:srgbClr>
                </a:solidFill>
                <a:effectLst/>
                <a:uLnTx/>
                <a:uFillTx/>
                <a:latin typeface="Calibri" panose="020F0502020204030204"/>
                <a:ea typeface="+mn-ea"/>
                <a:cs typeface="Segoe UI" panose="020B0502040204020203"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endParaRPr>
          </a:p>
        </p:txBody>
      </p:sp>
      <p:pic>
        <p:nvPicPr>
          <p:cNvPr id="18" name="Picture 17">
            <a:extLst>
              <a:ext uri="{FF2B5EF4-FFF2-40B4-BE49-F238E27FC236}">
                <a16:creationId xmlns:a16="http://schemas.microsoft.com/office/drawing/2014/main" id="{70B952AF-A087-644F-9EA9-4588DFE1E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Tree>
    <p:extLst>
      <p:ext uri="{BB962C8B-B14F-4D97-AF65-F5344CB8AC3E}">
        <p14:creationId xmlns:p14="http://schemas.microsoft.com/office/powerpoint/2010/main" val="4247673409"/>
      </p:ext>
    </p:extLst>
  </p:cSld>
  <p:clrMapOvr>
    <a:masterClrMapping/>
  </p:clrMapOvr>
  <p:extLst>
    <p:ext uri="{DCECCB84-F9BA-43D5-87BE-67443E8EF086}">
      <p15:sldGuideLst xmlns:p15="http://schemas.microsoft.com/office/powerpoint/2012/main">
        <p15:guide id="1" orient="horz" pos="552">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ubhead and Content + Tab + Rev">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844E89A-BECA-FB4A-8D7E-AAF5C2A93578}"/>
              </a:ext>
            </a:extLst>
          </p:cNvPr>
          <p:cNvSpPr/>
          <p:nvPr userDrawn="1"/>
        </p:nvSpPr>
        <p:spPr>
          <a:xfrm>
            <a:off x="0" y="0"/>
            <a:ext cx="121920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3ED5799-31A3-7342-AD41-AA111E336988}"/>
              </a:ext>
            </a:extLst>
          </p:cNvPr>
          <p:cNvSpPr/>
          <p:nvPr userDrawn="1"/>
        </p:nvSpPr>
        <p:spPr>
          <a:xfrm>
            <a:off x="0" y="6434667"/>
            <a:ext cx="12192000" cy="411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08000" y="1413936"/>
            <a:ext cx="11176000" cy="4450529"/>
          </a:xfrm>
          <a:prstGeom prst="rect">
            <a:avLst/>
          </a:prstGeom>
        </p:spPr>
        <p:txBody>
          <a:bodyPr>
            <a:normAutofit/>
          </a:bodyPr>
          <a:lstStyle>
            <a:lvl1pPr>
              <a:spcBef>
                <a:spcPts val="0"/>
              </a:spcBef>
              <a:buClr>
                <a:schemeClr val="tx2">
                  <a:lumMod val="60000"/>
                  <a:lumOff val="40000"/>
                </a:schemeClr>
              </a:buClr>
              <a:defRPr sz="2200">
                <a:latin typeface="+mn-lt"/>
              </a:defRPr>
            </a:lvl1pPr>
            <a:lvl2pPr>
              <a:spcBef>
                <a:spcPts val="0"/>
              </a:spcBef>
              <a:buClr>
                <a:schemeClr val="tx2">
                  <a:lumMod val="60000"/>
                  <a:lumOff val="40000"/>
                </a:schemeClr>
              </a:buClr>
              <a:defRPr sz="2000">
                <a:latin typeface="+mn-lt"/>
              </a:defRPr>
            </a:lvl2pPr>
            <a:lvl3pPr>
              <a:spcBef>
                <a:spcPts val="0"/>
              </a:spcBef>
              <a:buClr>
                <a:schemeClr val="tx2">
                  <a:lumMod val="60000"/>
                  <a:lumOff val="40000"/>
                </a:schemeClr>
              </a:buClr>
              <a:defRPr sz="1700">
                <a:latin typeface="+mn-lt"/>
              </a:defRPr>
            </a:lvl3pPr>
            <a:lvl4pPr>
              <a:spcBef>
                <a:spcPts val="0"/>
              </a:spcBef>
              <a:buClr>
                <a:schemeClr val="tx2">
                  <a:lumMod val="60000"/>
                  <a:lumOff val="40000"/>
                </a:schemeClr>
              </a:buClr>
              <a:defRPr sz="1700">
                <a:latin typeface="+mn-lt"/>
              </a:defRPr>
            </a:lvl4pPr>
            <a:lvl5pPr>
              <a:spcBef>
                <a:spcPts val="0"/>
              </a:spcBef>
              <a:buClr>
                <a:schemeClr val="tx2">
                  <a:lumMod val="60000"/>
                  <a:lumOff val="40000"/>
                </a:schemeClr>
              </a:buClr>
              <a:defRPr sz="17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9" name="Object 8"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16" name="TextBox 15"/>
          <p:cNvSpPr txBox="1"/>
          <p:nvPr userDrawn="1"/>
        </p:nvSpPr>
        <p:spPr>
          <a:xfrm>
            <a:off x="1016000" y="6501385"/>
            <a:ext cx="2133600"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rPr>
              <a:t>Confidential</a:t>
            </a:r>
          </a:p>
        </p:txBody>
      </p:sp>
      <p:cxnSp>
        <p:nvCxnSpPr>
          <p:cNvPr id="8" name="Straight Connector 7">
            <a:extLst>
              <a:ext uri="{FF2B5EF4-FFF2-40B4-BE49-F238E27FC236}">
                <a16:creationId xmlns:a16="http://schemas.microsoft.com/office/drawing/2014/main" id="{B4FF7B5C-C110-0947-BBB3-0698A04C5A4D}"/>
              </a:ext>
            </a:extLst>
          </p:cNvPr>
          <p:cNvCxnSpPr/>
          <p:nvPr userDrawn="1"/>
        </p:nvCxnSpPr>
        <p:spPr>
          <a:xfrm>
            <a:off x="0" y="6434667"/>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2E2288AD-AF73-AD41-968B-B9C8AFECA559}"/>
              </a:ext>
            </a:extLst>
          </p:cNvPr>
          <p:cNvSpPr>
            <a:spLocks noGrp="1"/>
          </p:cNvSpPr>
          <p:nvPr>
            <p:ph type="title"/>
          </p:nvPr>
        </p:nvSpPr>
        <p:spPr>
          <a:xfrm>
            <a:off x="508000" y="228602"/>
            <a:ext cx="11176000" cy="497733"/>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2B1DC189-F6D3-CA43-A3D1-AF8A806C563A}"/>
              </a:ext>
            </a:extLst>
          </p:cNvPr>
          <p:cNvSpPr>
            <a:spLocks noGrp="1"/>
          </p:cNvSpPr>
          <p:nvPr>
            <p:ph type="ftr" sz="quarter" idx="10"/>
          </p:nvPr>
        </p:nvSpPr>
        <p:spPr>
          <a:xfrm>
            <a:off x="512063" y="5870448"/>
            <a:ext cx="11180064" cy="548640"/>
          </a:xfrm>
          <a:prstGeom prst="rect">
            <a:avLst/>
          </a:prstGeom>
        </p:spPr>
        <p:txBody>
          <a:bodyPr/>
          <a:lstStyle>
            <a:lvl1pPr algn="l">
              <a:defRPr>
                <a:solidFill>
                  <a:schemeClr val="tx1"/>
                </a:solidFill>
              </a:defRPr>
            </a:lvl1pPr>
          </a:lstStyle>
          <a:p>
            <a:pPr>
              <a:defRPr/>
            </a:pPr>
            <a:endParaRPr lang="en-US" dirty="0"/>
          </a:p>
        </p:txBody>
      </p:sp>
      <p:sp>
        <p:nvSpPr>
          <p:cNvPr id="14" name="Content Placeholder 2">
            <a:extLst>
              <a:ext uri="{FF2B5EF4-FFF2-40B4-BE49-F238E27FC236}">
                <a16:creationId xmlns:a16="http://schemas.microsoft.com/office/drawing/2014/main" id="{AB348C76-66E7-B14B-85E4-D7A6833E89AE}"/>
              </a:ext>
            </a:extLst>
          </p:cNvPr>
          <p:cNvSpPr>
            <a:spLocks noGrp="1"/>
          </p:cNvSpPr>
          <p:nvPr>
            <p:ph idx="11"/>
          </p:nvPr>
        </p:nvSpPr>
        <p:spPr>
          <a:xfrm>
            <a:off x="508000" y="726335"/>
            <a:ext cx="11176000" cy="570205"/>
          </a:xfrm>
          <a:prstGeom prst="rect">
            <a:avLst/>
          </a:prstGeom>
        </p:spPr>
        <p:txBody>
          <a:bodyPr>
            <a:noAutofit/>
          </a:bodyPr>
          <a:lstStyle>
            <a:lvl1pPr marL="0" indent="0">
              <a:lnSpc>
                <a:spcPct val="80000"/>
              </a:lnSpc>
              <a:spcBef>
                <a:spcPts val="0"/>
              </a:spcBef>
              <a:buClr>
                <a:schemeClr val="tx2">
                  <a:lumMod val="60000"/>
                  <a:lumOff val="40000"/>
                </a:schemeClr>
              </a:buClr>
              <a:buNone/>
              <a:defRPr sz="2133">
                <a:solidFill>
                  <a:schemeClr val="accent1"/>
                </a:solidFill>
                <a:latin typeface="+mn-lt"/>
              </a:defRPr>
            </a:lvl1pPr>
            <a:lvl2pPr>
              <a:spcBef>
                <a:spcPts val="300"/>
              </a:spcBef>
              <a:buClr>
                <a:schemeClr val="tx2">
                  <a:lumMod val="60000"/>
                  <a:lumOff val="40000"/>
                </a:schemeClr>
              </a:buClr>
              <a:defRPr sz="2057">
                <a:latin typeface="+mn-lt"/>
              </a:defRPr>
            </a:lvl2pPr>
            <a:lvl3pPr>
              <a:spcBef>
                <a:spcPts val="300"/>
              </a:spcBef>
              <a:buClr>
                <a:schemeClr val="tx2">
                  <a:lumMod val="60000"/>
                  <a:lumOff val="40000"/>
                </a:schemeClr>
              </a:buClr>
              <a:defRPr sz="1715">
                <a:latin typeface="+mn-lt"/>
              </a:defRPr>
            </a:lvl3pPr>
            <a:lvl4pPr>
              <a:spcBef>
                <a:spcPts val="300"/>
              </a:spcBef>
              <a:buClr>
                <a:schemeClr val="tx2">
                  <a:lumMod val="60000"/>
                  <a:lumOff val="40000"/>
                </a:schemeClr>
              </a:buClr>
              <a:defRPr sz="1715">
                <a:latin typeface="+mn-lt"/>
              </a:defRPr>
            </a:lvl4pPr>
            <a:lvl5pPr>
              <a:spcBef>
                <a:spcPts val="300"/>
              </a:spcBef>
              <a:buClr>
                <a:schemeClr val="tx2">
                  <a:lumMod val="60000"/>
                  <a:lumOff val="40000"/>
                </a:schemeClr>
              </a:buClr>
              <a:defRPr sz="1715">
                <a:latin typeface="+mn-lt"/>
              </a:defRPr>
            </a:lvl5pPr>
          </a:lstStyle>
          <a:p>
            <a:pPr lvl="0"/>
            <a:r>
              <a:rPr lang="en-US" dirty="0"/>
              <a:t>Edit Master text styles</a:t>
            </a:r>
          </a:p>
        </p:txBody>
      </p:sp>
      <p:sp>
        <p:nvSpPr>
          <p:cNvPr id="12" name="Rectangle 11">
            <a:extLst>
              <a:ext uri="{FF2B5EF4-FFF2-40B4-BE49-F238E27FC236}">
                <a16:creationId xmlns:a16="http://schemas.microsoft.com/office/drawing/2014/main" id="{1A3DB94E-C69F-804A-9A42-A65143CF55D1}"/>
              </a:ext>
            </a:extLst>
          </p:cNvPr>
          <p:cNvSpPr/>
          <p:nvPr userDrawn="1"/>
        </p:nvSpPr>
        <p:spPr>
          <a:xfrm>
            <a:off x="0" y="0"/>
            <a:ext cx="304800" cy="1472184"/>
          </a:xfrm>
          <a:prstGeom prst="rect">
            <a:avLst/>
          </a:prstGeom>
          <a:gradFill>
            <a:gsLst>
              <a:gs pos="0">
                <a:schemeClr val="tx2">
                  <a:lumMod val="75000"/>
                </a:schemeClr>
              </a:gs>
              <a:gs pos="100000">
                <a:schemeClr val="accent1">
                  <a:lumMod val="60000"/>
                  <a:lumOff val="40000"/>
                </a:schemeClr>
              </a:gs>
            </a:gsLst>
            <a:lin ang="4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bIns="45720" rtlCol="0" anchor="ctr"/>
          <a:lstStyle/>
          <a:p>
            <a:pPr marL="0" marR="0" lvl="0" indent="0" algn="ctr" defTabSz="914377" rtl="0" eaLnBrk="1" fontAlgn="auto" latinLnBrk="0" hangingPunct="1">
              <a:lnSpc>
                <a:spcPct val="75000"/>
              </a:lnSpc>
              <a:spcBef>
                <a:spcPts val="0"/>
              </a:spcBef>
              <a:spcAft>
                <a:spcPts val="0"/>
              </a:spcAft>
              <a:buClrTx/>
              <a:buSzTx/>
              <a:buFontTx/>
              <a:buNone/>
              <a:tabLst/>
              <a:defRPr/>
            </a:pPr>
            <a:endParaRPr kumimoji="0" lang="en-US" sz="1100" b="0" i="0" u="none" strike="noStrike" kern="1200" cap="none" spc="51" normalizeH="0" baseline="0" noProof="0" dirty="0">
              <a:ln>
                <a:noFill/>
              </a:ln>
              <a:solidFill>
                <a:srgbClr val="FFFFFF"/>
              </a:solidFill>
              <a:effectLst/>
              <a:uLnTx/>
              <a:uFillTx/>
              <a:latin typeface="Calibri" panose="020F0502020204030204"/>
              <a:ea typeface="+mn-ea"/>
              <a:cs typeface="+mn-cs"/>
            </a:endParaRPr>
          </a:p>
        </p:txBody>
      </p:sp>
      <p:sp>
        <p:nvSpPr>
          <p:cNvPr id="17" name="Vertical Text Placeholder 10"/>
          <p:cNvSpPr>
            <a:spLocks noGrp="1"/>
          </p:cNvSpPr>
          <p:nvPr>
            <p:ph type="body" orient="vert" sz="quarter" idx="14" hasCustomPrompt="1"/>
          </p:nvPr>
        </p:nvSpPr>
        <p:spPr>
          <a:xfrm rot="10800000">
            <a:off x="0" y="2"/>
            <a:ext cx="304800" cy="1471613"/>
          </a:xfrm>
        </p:spPr>
        <p:txBody>
          <a:bodyPr vert="eaVert" lIns="91440" rIns="118872" anchor="ctr">
            <a:noAutofit/>
          </a:bodyPr>
          <a:lstStyle>
            <a:lvl1pPr marL="0" indent="0" algn="ctr">
              <a:buNone/>
              <a:defRPr sz="1100" cap="all" spc="51" baseline="0">
                <a:solidFill>
                  <a:schemeClr val="bg1"/>
                </a:solidFill>
              </a:defRPr>
            </a:lvl1pPr>
          </a:lstStyle>
          <a:p>
            <a:pPr lvl="0"/>
            <a:r>
              <a:rPr lang="en-US" dirty="0"/>
              <a:t>SECTION TITLE</a:t>
            </a:r>
          </a:p>
        </p:txBody>
      </p:sp>
      <p:sp>
        <p:nvSpPr>
          <p:cNvPr id="15" name="TextBox 14">
            <a:extLst>
              <a:ext uri="{FF2B5EF4-FFF2-40B4-BE49-F238E27FC236}">
                <a16:creationId xmlns:a16="http://schemas.microsoft.com/office/drawing/2014/main" id="{A9204231-92B9-C34E-B22E-3A88BF3C2A90}"/>
              </a:ext>
            </a:extLst>
          </p:cNvPr>
          <p:cNvSpPr txBox="1"/>
          <p:nvPr userDrawn="1"/>
        </p:nvSpPr>
        <p:spPr>
          <a:xfrm>
            <a:off x="508000" y="6501385"/>
            <a:ext cx="545789"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45A20A5D-C7AE-452B-9BB6-41F1DE627947}" type="slidenum">
              <a:rPr kumimoji="0" lang="en-US" sz="1160" b="0" i="0" u="none" strike="noStrike" kern="1200" cap="none" spc="0" normalizeH="0" baseline="0" noProof="0">
                <a:ln>
                  <a:noFill/>
                </a:ln>
                <a:solidFill>
                  <a:srgbClr val="FFFFFF">
                    <a:lumMod val="50000"/>
                  </a:srgbClr>
                </a:solidFill>
                <a:effectLst/>
                <a:uLnTx/>
                <a:uFillTx/>
                <a:latin typeface="Calibri" panose="020F0502020204030204"/>
                <a:ea typeface="+mn-ea"/>
                <a:cs typeface="Segoe UI" panose="020B0502040204020203"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endParaRPr>
          </a:p>
        </p:txBody>
      </p:sp>
      <p:pic>
        <p:nvPicPr>
          <p:cNvPr id="18" name="Picture 17">
            <a:extLst>
              <a:ext uri="{FF2B5EF4-FFF2-40B4-BE49-F238E27FC236}">
                <a16:creationId xmlns:a16="http://schemas.microsoft.com/office/drawing/2014/main" id="{70B952AF-A087-644F-9EA9-4588DFE1E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
        <p:nvSpPr>
          <p:cNvPr id="20" name="Text Placeholder 19">
            <a:extLst>
              <a:ext uri="{FF2B5EF4-FFF2-40B4-BE49-F238E27FC236}">
                <a16:creationId xmlns:a16="http://schemas.microsoft.com/office/drawing/2014/main" id="{210A09A3-889F-9B44-AC97-87BA0FF7E615}"/>
              </a:ext>
            </a:extLst>
          </p:cNvPr>
          <p:cNvSpPr>
            <a:spLocks noGrp="1"/>
          </p:cNvSpPr>
          <p:nvPr>
            <p:ph type="body" sz="quarter" idx="12" hasCustomPrompt="1"/>
          </p:nvPr>
        </p:nvSpPr>
        <p:spPr>
          <a:xfrm>
            <a:off x="6096003" y="1"/>
            <a:ext cx="5587999" cy="206012"/>
          </a:xfrm>
          <a:prstGeom prst="rect">
            <a:avLst/>
          </a:prstGeom>
        </p:spPr>
        <p:txBody>
          <a:bodyPr>
            <a:noAutofit/>
          </a:bodyPr>
          <a:lstStyle>
            <a:lvl1pPr marL="0" indent="0" algn="r">
              <a:lnSpc>
                <a:spcPct val="100000"/>
              </a:lnSpc>
              <a:spcBef>
                <a:spcPts val="0"/>
              </a:spcBef>
              <a:buFontTx/>
              <a:buNone/>
              <a:defRPr sz="800" b="0" baseline="0">
                <a:solidFill>
                  <a:schemeClr val="bg1">
                    <a:lumMod val="50000"/>
                  </a:schemeClr>
                </a:solidFill>
              </a:defRPr>
            </a:lvl1pPr>
            <a:lvl2pPr marL="440838" indent="0">
              <a:buFontTx/>
              <a:buNone/>
              <a:defRPr sz="800"/>
            </a:lvl2pPr>
            <a:lvl3pPr marL="881677" indent="0">
              <a:buFontTx/>
              <a:buNone/>
              <a:defRPr sz="800"/>
            </a:lvl3pPr>
            <a:lvl4pPr marL="1322515" indent="0">
              <a:buFontTx/>
              <a:buNone/>
              <a:defRPr sz="800"/>
            </a:lvl4pPr>
            <a:lvl5pPr marL="1763353" indent="0">
              <a:buFontTx/>
              <a:buNone/>
              <a:defRPr sz="800"/>
            </a:lvl5pPr>
          </a:lstStyle>
          <a:p>
            <a:pPr lvl="0"/>
            <a:r>
              <a:rPr lang="en-US" dirty="0"/>
              <a:t>Last Updated 00/00/00</a:t>
            </a:r>
          </a:p>
        </p:txBody>
      </p:sp>
    </p:spTree>
    <p:extLst>
      <p:ext uri="{BB962C8B-B14F-4D97-AF65-F5344CB8AC3E}">
        <p14:creationId xmlns:p14="http://schemas.microsoft.com/office/powerpoint/2010/main" val="3264379572"/>
      </p:ext>
    </p:extLst>
  </p:cSld>
  <p:clrMapOvr>
    <a:masterClrMapping/>
  </p:clrMapOvr>
  <p:extLst>
    <p:ext uri="{DCECCB84-F9BA-43D5-87BE-67443E8EF086}">
      <p15:sldGuideLst xmlns:p15="http://schemas.microsoft.com/office/powerpoint/2012/main">
        <p15:guide id="1" orient="horz" pos="552">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62895-7D03-0940-8DCB-DCB9B018E3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6A4D0A-E40A-C846-9BE2-9F4902870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FCFFB9-850D-4A4D-9ADA-5F2A8A757C85}"/>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5" name="Footer Placeholder 4">
            <a:extLst>
              <a:ext uri="{FF2B5EF4-FFF2-40B4-BE49-F238E27FC236}">
                <a16:creationId xmlns:a16="http://schemas.microsoft.com/office/drawing/2014/main" id="{7825AE01-F281-1649-AF1E-4DA7A5908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B495E3-A6C4-CE4A-88FD-F96AA13CE25D}"/>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1863992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p:bg>
      <p:bgPr>
        <a:gradFill>
          <a:gsLst>
            <a:gs pos="0">
              <a:srgbClr val="395394"/>
            </a:gs>
            <a:gs pos="100000">
              <a:srgbClr val="1A3A58"/>
            </a:gs>
          </a:gsLst>
          <a:lin ang="4560000" scaled="0"/>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E09D20-882F-D54F-B618-48AEB8859BA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019" y="0"/>
            <a:ext cx="12173964" cy="6858000"/>
          </a:xfrm>
          <a:prstGeom prst="rect">
            <a:avLst/>
          </a:prstGeom>
        </p:spPr>
      </p:pic>
      <p:sp>
        <p:nvSpPr>
          <p:cNvPr id="8" name="Subtitle 2">
            <a:extLst>
              <a:ext uri="{FF2B5EF4-FFF2-40B4-BE49-F238E27FC236}">
                <a16:creationId xmlns:a16="http://schemas.microsoft.com/office/drawing/2014/main" id="{04DBDA79-6C9F-DC42-9EDE-414122CDC705}"/>
              </a:ext>
            </a:extLst>
          </p:cNvPr>
          <p:cNvSpPr>
            <a:spLocks noGrp="1"/>
          </p:cNvSpPr>
          <p:nvPr>
            <p:ph type="subTitle" idx="10"/>
          </p:nvPr>
        </p:nvSpPr>
        <p:spPr>
          <a:xfrm>
            <a:off x="5331970" y="2365425"/>
            <a:ext cx="6352031" cy="984491"/>
          </a:xfrm>
          <a:prstGeom prst="rect">
            <a:avLst/>
          </a:prstGeom>
        </p:spPr>
        <p:txBody>
          <a:bodyPr>
            <a:noAutofit/>
          </a:bodyPr>
          <a:lstStyle>
            <a:lvl1pPr marL="0" indent="0" algn="l">
              <a:buNone/>
              <a:defRPr sz="2400">
                <a:solidFill>
                  <a:schemeClr val="accent1">
                    <a:lumMod val="40000"/>
                    <a:lumOff val="60000"/>
                  </a:schemeClr>
                </a:solidFill>
                <a:latin typeface="+mn-lt"/>
              </a:defRPr>
            </a:lvl1pPr>
            <a:lvl2pPr marL="440838" indent="0" algn="ctr">
              <a:buNone/>
              <a:defRPr sz="1928"/>
            </a:lvl2pPr>
            <a:lvl3pPr marL="881677" indent="0" algn="ctr">
              <a:buNone/>
              <a:defRPr sz="1736"/>
            </a:lvl3pPr>
            <a:lvl4pPr marL="1322515" indent="0" algn="ctr">
              <a:buNone/>
              <a:defRPr sz="1543"/>
            </a:lvl4pPr>
            <a:lvl5pPr marL="1763355" indent="0" algn="ctr">
              <a:buNone/>
              <a:defRPr sz="1543"/>
            </a:lvl5pPr>
            <a:lvl6pPr marL="2204192" indent="0" algn="ctr">
              <a:buNone/>
              <a:defRPr sz="1543"/>
            </a:lvl6pPr>
            <a:lvl7pPr marL="2645030" indent="0" algn="ctr">
              <a:buNone/>
              <a:defRPr sz="1543"/>
            </a:lvl7pPr>
            <a:lvl8pPr marL="3085870" indent="0" algn="ctr">
              <a:buNone/>
              <a:defRPr sz="1543"/>
            </a:lvl8pPr>
            <a:lvl9pPr marL="3526706" indent="0" algn="ctr">
              <a:buNone/>
              <a:defRPr sz="1543"/>
            </a:lvl9pPr>
          </a:lstStyle>
          <a:p>
            <a:r>
              <a:rPr lang="en-US" dirty="0"/>
              <a:t>Click to edit Master subtitle style</a:t>
            </a:r>
          </a:p>
        </p:txBody>
      </p:sp>
      <p:sp>
        <p:nvSpPr>
          <p:cNvPr id="9" name="Text Placeholder 17">
            <a:extLst>
              <a:ext uri="{FF2B5EF4-FFF2-40B4-BE49-F238E27FC236}">
                <a16:creationId xmlns:a16="http://schemas.microsoft.com/office/drawing/2014/main" id="{553A40BA-B91C-184E-8285-63CE6CDB65DA}"/>
              </a:ext>
            </a:extLst>
          </p:cNvPr>
          <p:cNvSpPr>
            <a:spLocks noGrp="1"/>
          </p:cNvSpPr>
          <p:nvPr>
            <p:ph type="body" sz="quarter" idx="11" hasCustomPrompt="1"/>
          </p:nvPr>
        </p:nvSpPr>
        <p:spPr>
          <a:xfrm>
            <a:off x="5331968" y="962362"/>
            <a:ext cx="6352032" cy="1333101"/>
          </a:xfrm>
          <a:prstGeom prst="rect">
            <a:avLst/>
          </a:prstGeom>
        </p:spPr>
        <p:txBody>
          <a:bodyPr anchor="b">
            <a:noAutofit/>
          </a:bodyPr>
          <a:lstStyle>
            <a:lvl1pPr marL="0" indent="0">
              <a:buFontTx/>
              <a:buNone/>
              <a:defRPr sz="3200">
                <a:solidFill>
                  <a:schemeClr val="bg1"/>
                </a:solidFill>
                <a:latin typeface="+mj-lt"/>
              </a:defRPr>
            </a:lvl1pPr>
          </a:lstStyle>
          <a:p>
            <a:pPr lvl="0"/>
            <a:r>
              <a:rPr lang="en-US" dirty="0"/>
              <a:t>Click to edit Master title style</a:t>
            </a:r>
          </a:p>
        </p:txBody>
      </p:sp>
    </p:spTree>
    <p:extLst>
      <p:ext uri="{BB962C8B-B14F-4D97-AF65-F5344CB8AC3E}">
        <p14:creationId xmlns:p14="http://schemas.microsoft.com/office/powerpoint/2010/main" val="3052040634"/>
      </p:ext>
    </p:extLst>
  </p:cSld>
  <p:clrMapOvr>
    <a:masterClrMapping/>
  </p:clrMapOvr>
  <p:extLst>
    <p:ext uri="{DCECCB84-F9BA-43D5-87BE-67443E8EF086}">
      <p15:sldGuideLst xmlns:p15="http://schemas.microsoft.com/office/powerpoint/2012/main">
        <p15:guide id="1" orient="horz" pos="1080">
          <p15:clr>
            <a:srgbClr val="FBAE40"/>
          </p15:clr>
        </p15:guide>
        <p15:guide id="2" pos="25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Section">
    <p:bg>
      <p:bgPr>
        <a:blipFill dpi="0" rotWithShape="1">
          <a:blip r:embed="rId2" cstate="hqprint">
            <a:lum/>
            <a:extLst>
              <a:ext uri="{28A0092B-C50C-407E-A947-70E740481C1C}">
                <a14:useLocalDpi xmlns:a14="http://schemas.microsoft.com/office/drawing/2010/main"/>
              </a:ext>
            </a:extLst>
          </a:blip>
          <a:srcRect/>
          <a:stretch>
            <a:fillRect r="60000"/>
          </a:stretch>
        </a:blipFill>
        <a:effectLst/>
      </p:bgPr>
    </p:bg>
    <p:spTree>
      <p:nvGrpSpPr>
        <p:cNvPr id="1" name=""/>
        <p:cNvGrpSpPr/>
        <p:nvPr/>
      </p:nvGrpSpPr>
      <p:grpSpPr>
        <a:xfrm>
          <a:off x="0" y="0"/>
          <a:ext cx="0" cy="0"/>
          <a:chOff x="0" y="0"/>
          <a:chExt cx="0" cy="0"/>
        </a:xfrm>
      </p:grpSpPr>
      <p:sp>
        <p:nvSpPr>
          <p:cNvPr id="10" name="Subtitle 2"/>
          <p:cNvSpPr>
            <a:spLocks noGrp="1"/>
          </p:cNvSpPr>
          <p:nvPr>
            <p:ph type="subTitle" idx="10"/>
          </p:nvPr>
        </p:nvSpPr>
        <p:spPr>
          <a:xfrm>
            <a:off x="5331970" y="2365425"/>
            <a:ext cx="6352031" cy="984491"/>
          </a:xfrm>
          <a:prstGeom prst="rect">
            <a:avLst/>
          </a:prstGeom>
        </p:spPr>
        <p:txBody>
          <a:bodyPr>
            <a:noAutofit/>
          </a:bodyPr>
          <a:lstStyle>
            <a:lvl1pPr marL="0" indent="0" algn="l">
              <a:buNone/>
              <a:defRPr sz="2400">
                <a:solidFill>
                  <a:schemeClr val="accent1"/>
                </a:solidFill>
                <a:latin typeface="+mn-lt"/>
              </a:defRPr>
            </a:lvl1pPr>
            <a:lvl2pPr marL="440838" indent="0" algn="ctr">
              <a:buNone/>
              <a:defRPr sz="1928"/>
            </a:lvl2pPr>
            <a:lvl3pPr marL="881677" indent="0" algn="ctr">
              <a:buNone/>
              <a:defRPr sz="1736"/>
            </a:lvl3pPr>
            <a:lvl4pPr marL="1322515" indent="0" algn="ctr">
              <a:buNone/>
              <a:defRPr sz="1543"/>
            </a:lvl4pPr>
            <a:lvl5pPr marL="1763355" indent="0" algn="ctr">
              <a:buNone/>
              <a:defRPr sz="1543"/>
            </a:lvl5pPr>
            <a:lvl6pPr marL="2204192" indent="0" algn="ctr">
              <a:buNone/>
              <a:defRPr sz="1543"/>
            </a:lvl6pPr>
            <a:lvl7pPr marL="2645030" indent="0" algn="ctr">
              <a:buNone/>
              <a:defRPr sz="1543"/>
            </a:lvl7pPr>
            <a:lvl8pPr marL="3085870" indent="0" algn="ctr">
              <a:buNone/>
              <a:defRPr sz="1543"/>
            </a:lvl8pPr>
            <a:lvl9pPr marL="3526706" indent="0" algn="ctr">
              <a:buNone/>
              <a:defRPr sz="1543"/>
            </a:lvl9pPr>
          </a:lstStyle>
          <a:p>
            <a:r>
              <a:rPr lang="en-US" dirty="0"/>
              <a:t>Click to edit Master subtitle style</a:t>
            </a:r>
          </a:p>
        </p:txBody>
      </p:sp>
      <p:sp>
        <p:nvSpPr>
          <p:cNvPr id="18" name="Text Placeholder 17"/>
          <p:cNvSpPr>
            <a:spLocks noGrp="1"/>
          </p:cNvSpPr>
          <p:nvPr>
            <p:ph type="body" sz="quarter" idx="11" hasCustomPrompt="1"/>
          </p:nvPr>
        </p:nvSpPr>
        <p:spPr>
          <a:xfrm>
            <a:off x="5331968" y="962362"/>
            <a:ext cx="6352032" cy="1333101"/>
          </a:xfrm>
          <a:prstGeom prst="rect">
            <a:avLst/>
          </a:prstGeom>
        </p:spPr>
        <p:txBody>
          <a:bodyPr anchor="b">
            <a:noAutofit/>
          </a:bodyPr>
          <a:lstStyle>
            <a:lvl1pPr marL="0" indent="0">
              <a:buFontTx/>
              <a:buNone/>
              <a:defRPr sz="3200">
                <a:solidFill>
                  <a:schemeClr val="tx2"/>
                </a:solidFill>
                <a:latin typeface="+mj-lt"/>
              </a:defRPr>
            </a:lvl1pPr>
          </a:lstStyle>
          <a:p>
            <a:pPr lvl="0"/>
            <a:r>
              <a:rPr lang="en-US" dirty="0"/>
              <a:t>Click to edit Master title style</a:t>
            </a:r>
          </a:p>
        </p:txBody>
      </p:sp>
      <p:pic>
        <p:nvPicPr>
          <p:cNvPr id="15" name="Picture 14">
            <a:extLst>
              <a:ext uri="{FF2B5EF4-FFF2-40B4-BE49-F238E27FC236}">
                <a16:creationId xmlns:a16="http://schemas.microsoft.com/office/drawing/2014/main" id="{7EA79F56-2BE7-2E4C-A15F-EB7EDD96D02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18" y="0"/>
            <a:ext cx="4855831" cy="6858000"/>
          </a:xfrm>
          <a:prstGeom prst="rect">
            <a:avLst/>
          </a:prstGeom>
        </p:spPr>
      </p:pic>
      <p:pic>
        <p:nvPicPr>
          <p:cNvPr id="11" name="Picture 10">
            <a:extLst>
              <a:ext uri="{FF2B5EF4-FFF2-40B4-BE49-F238E27FC236}">
                <a16:creationId xmlns:a16="http://schemas.microsoft.com/office/drawing/2014/main" id="{70B952AF-A087-644F-9EA9-4588DFE1E7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Tree>
    <p:extLst>
      <p:ext uri="{BB962C8B-B14F-4D97-AF65-F5344CB8AC3E}">
        <p14:creationId xmlns:p14="http://schemas.microsoft.com/office/powerpoint/2010/main" val="3432836236"/>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Footer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63E7D7-F88C-204A-A759-7B548C61F7DE}"/>
              </a:ext>
            </a:extLst>
          </p:cNvPr>
          <p:cNvSpPr/>
          <p:nvPr userDrawn="1"/>
        </p:nvSpPr>
        <p:spPr>
          <a:xfrm>
            <a:off x="0" y="6434667"/>
            <a:ext cx="12192000" cy="411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70A898-0DA0-EB42-8713-180B0FC70036}"/>
              </a:ext>
            </a:extLst>
          </p:cNvPr>
          <p:cNvSpPr txBox="1"/>
          <p:nvPr userDrawn="1"/>
        </p:nvSpPr>
        <p:spPr>
          <a:xfrm>
            <a:off x="508000" y="6501385"/>
            <a:ext cx="545789"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45A20A5D-C7AE-452B-9BB6-41F1DE627947}" type="slidenum">
              <a:rPr kumimoji="0" lang="en-US" sz="1160" b="0" i="0" u="none" strike="noStrike" kern="1200" cap="none" spc="0" normalizeH="0" baseline="0" noProof="0">
                <a:ln>
                  <a:noFill/>
                </a:ln>
                <a:solidFill>
                  <a:srgbClr val="FFFFFF">
                    <a:lumMod val="50000"/>
                  </a:srgbClr>
                </a:solidFill>
                <a:effectLst/>
                <a:uLnTx/>
                <a:uFillTx/>
                <a:latin typeface="Calibri" panose="020F0502020204030204"/>
                <a:ea typeface="+mn-ea"/>
                <a:cs typeface="Segoe UI" panose="020B0502040204020203"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endParaRPr>
          </a:p>
        </p:txBody>
      </p:sp>
      <p:sp>
        <p:nvSpPr>
          <p:cNvPr id="7" name="TextBox 6">
            <a:extLst>
              <a:ext uri="{FF2B5EF4-FFF2-40B4-BE49-F238E27FC236}">
                <a16:creationId xmlns:a16="http://schemas.microsoft.com/office/drawing/2014/main" id="{3439AB07-2906-6E41-98C6-1CA3B6AAB1B6}"/>
              </a:ext>
            </a:extLst>
          </p:cNvPr>
          <p:cNvSpPr txBox="1"/>
          <p:nvPr userDrawn="1"/>
        </p:nvSpPr>
        <p:spPr>
          <a:xfrm>
            <a:off x="1016000" y="6501385"/>
            <a:ext cx="2540000" cy="27039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57" b="0" i="0" u="none" strike="noStrike" kern="1200" cap="none" spc="0" normalizeH="0" baseline="0" noProof="0" dirty="0">
                <a:ln>
                  <a:noFill/>
                </a:ln>
                <a:solidFill>
                  <a:srgbClr val="FFFFFF">
                    <a:lumMod val="50000"/>
                  </a:srgbClr>
                </a:solidFill>
                <a:effectLst/>
                <a:uLnTx/>
                <a:uFillTx/>
                <a:latin typeface="+mn-lt"/>
                <a:ea typeface="+mn-ea"/>
                <a:cs typeface="Segoe UI" panose="020B0502040204020203" pitchFamily="34" charset="0"/>
              </a:rPr>
              <a:t>Confidential</a:t>
            </a:r>
          </a:p>
        </p:txBody>
      </p:sp>
      <p:cxnSp>
        <p:nvCxnSpPr>
          <p:cNvPr id="9" name="Straight Connector 8">
            <a:extLst>
              <a:ext uri="{FF2B5EF4-FFF2-40B4-BE49-F238E27FC236}">
                <a16:creationId xmlns:a16="http://schemas.microsoft.com/office/drawing/2014/main" id="{C5DCC8BE-BE52-F44A-852A-30E23A416385}"/>
              </a:ext>
            </a:extLst>
          </p:cNvPr>
          <p:cNvCxnSpPr/>
          <p:nvPr userDrawn="1"/>
        </p:nvCxnSpPr>
        <p:spPr>
          <a:xfrm>
            <a:off x="0" y="6434667"/>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98330D74-F625-0E43-B218-56142AF06BFD}"/>
              </a:ext>
            </a:extLst>
          </p:cNvPr>
          <p:cNvSpPr>
            <a:spLocks noGrp="1"/>
          </p:cNvSpPr>
          <p:nvPr>
            <p:ph type="title"/>
          </p:nvPr>
        </p:nvSpPr>
        <p:spPr/>
        <p:txBody>
          <a:bodyPr/>
          <a:lstStyle/>
          <a:p>
            <a:r>
              <a:rPr lang="en-US" dirty="0"/>
              <a:t>Click to edit Master title style</a:t>
            </a:r>
          </a:p>
        </p:txBody>
      </p:sp>
      <p:sp>
        <p:nvSpPr>
          <p:cNvPr id="11" name="Footer Placeholder 10">
            <a:extLst>
              <a:ext uri="{FF2B5EF4-FFF2-40B4-BE49-F238E27FC236}">
                <a16:creationId xmlns:a16="http://schemas.microsoft.com/office/drawing/2014/main" id="{27863A08-A3EF-4A41-9AA6-51E93EE5DB31}"/>
              </a:ext>
            </a:extLst>
          </p:cNvPr>
          <p:cNvSpPr>
            <a:spLocks noGrp="1"/>
          </p:cNvSpPr>
          <p:nvPr>
            <p:ph type="ftr" sz="quarter" idx="10"/>
          </p:nvPr>
        </p:nvSpPr>
        <p:spPr>
          <a:xfrm>
            <a:off x="512063" y="5870448"/>
            <a:ext cx="11180064" cy="548640"/>
          </a:xfrm>
          <a:prstGeom prst="rect">
            <a:avLst/>
          </a:prstGeom>
        </p:spPr>
        <p:txBody>
          <a:bodyPr/>
          <a:lstStyle>
            <a:lvl1pPr algn="l">
              <a:defRPr>
                <a:solidFill>
                  <a:schemeClr val="tx1"/>
                </a:solidFill>
              </a:defRPr>
            </a:lvl1pPr>
          </a:lstStyle>
          <a:p>
            <a:pPr>
              <a:defRPr/>
            </a:pPr>
            <a:endParaRPr lang="en-US" dirty="0"/>
          </a:p>
        </p:txBody>
      </p:sp>
      <p:pic>
        <p:nvPicPr>
          <p:cNvPr id="12" name="Picture 11">
            <a:extLst>
              <a:ext uri="{FF2B5EF4-FFF2-40B4-BE49-F238E27FC236}">
                <a16:creationId xmlns:a16="http://schemas.microsoft.com/office/drawing/2014/main" id="{70B952AF-A087-644F-9EA9-4588DFE1E7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Tree>
    <p:extLst>
      <p:ext uri="{BB962C8B-B14F-4D97-AF65-F5344CB8AC3E}">
        <p14:creationId xmlns:p14="http://schemas.microsoft.com/office/powerpoint/2010/main" val="4291588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8330D74-F625-0E43-B218-56142AF06BF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094572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Only + Rev">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8330D74-F625-0E43-B218-56142AF06BFD}"/>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2D1683F2-A22A-1049-90D7-CD2B9003AEDF}"/>
              </a:ext>
            </a:extLst>
          </p:cNvPr>
          <p:cNvSpPr/>
          <p:nvPr userDrawn="1"/>
        </p:nvSpPr>
        <p:spPr>
          <a:xfrm>
            <a:off x="0" y="0"/>
            <a:ext cx="121920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 Placeholder 19">
            <a:extLst>
              <a:ext uri="{FF2B5EF4-FFF2-40B4-BE49-F238E27FC236}">
                <a16:creationId xmlns:a16="http://schemas.microsoft.com/office/drawing/2014/main" id="{5FF39CFE-A21C-C54E-AA75-F88117B9EED6}"/>
              </a:ext>
            </a:extLst>
          </p:cNvPr>
          <p:cNvSpPr>
            <a:spLocks noGrp="1"/>
          </p:cNvSpPr>
          <p:nvPr>
            <p:ph type="body" sz="quarter" idx="12" hasCustomPrompt="1"/>
          </p:nvPr>
        </p:nvSpPr>
        <p:spPr>
          <a:xfrm>
            <a:off x="6096003" y="1"/>
            <a:ext cx="5587999" cy="206012"/>
          </a:xfrm>
          <a:prstGeom prst="rect">
            <a:avLst/>
          </a:prstGeom>
        </p:spPr>
        <p:txBody>
          <a:bodyPr>
            <a:noAutofit/>
          </a:bodyPr>
          <a:lstStyle>
            <a:lvl1pPr marL="0" indent="0" algn="r">
              <a:lnSpc>
                <a:spcPct val="100000"/>
              </a:lnSpc>
              <a:spcBef>
                <a:spcPts val="0"/>
              </a:spcBef>
              <a:buFontTx/>
              <a:buNone/>
              <a:defRPr sz="800" b="0" baseline="0">
                <a:solidFill>
                  <a:schemeClr val="bg1">
                    <a:lumMod val="50000"/>
                  </a:schemeClr>
                </a:solidFill>
              </a:defRPr>
            </a:lvl1pPr>
            <a:lvl2pPr marL="440838" indent="0">
              <a:buFontTx/>
              <a:buNone/>
              <a:defRPr sz="800"/>
            </a:lvl2pPr>
            <a:lvl3pPr marL="881677" indent="0">
              <a:buFontTx/>
              <a:buNone/>
              <a:defRPr sz="800"/>
            </a:lvl3pPr>
            <a:lvl4pPr marL="1322515" indent="0">
              <a:buFontTx/>
              <a:buNone/>
              <a:defRPr sz="800"/>
            </a:lvl4pPr>
            <a:lvl5pPr marL="1763353" indent="0">
              <a:buFontTx/>
              <a:buNone/>
              <a:defRPr sz="800"/>
            </a:lvl5pPr>
          </a:lstStyle>
          <a:p>
            <a:pPr lvl="0"/>
            <a:r>
              <a:rPr lang="en-US" dirty="0"/>
              <a:t>Last Updated 00/00/00</a:t>
            </a:r>
          </a:p>
        </p:txBody>
      </p:sp>
    </p:spTree>
    <p:extLst>
      <p:ext uri="{BB962C8B-B14F-4D97-AF65-F5344CB8AC3E}">
        <p14:creationId xmlns:p14="http://schemas.microsoft.com/office/powerpoint/2010/main" val="807448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170432"/>
            <a:ext cx="5511800" cy="4690872"/>
          </a:xfrm>
          <a:prstGeom prst="rect">
            <a:avLst/>
          </a:prstGeom>
        </p:spPr>
        <p:txBody>
          <a:bodyPr>
            <a:noAutofit/>
          </a:bodyPr>
          <a:lstStyle>
            <a:lvl1pPr>
              <a:buClr>
                <a:schemeClr val="tx2">
                  <a:lumMod val="60000"/>
                  <a:lumOff val="40000"/>
                </a:schemeClr>
              </a:buClr>
              <a:defRPr/>
            </a:lvl1pPr>
            <a:lvl2pPr>
              <a:buClr>
                <a:schemeClr val="tx2">
                  <a:lumMod val="60000"/>
                  <a:lumOff val="40000"/>
                </a:schemeClr>
              </a:buClr>
              <a:defRPr/>
            </a:lvl2pPr>
            <a:lvl3pPr>
              <a:buClr>
                <a:schemeClr val="tx2">
                  <a:lumMod val="60000"/>
                  <a:lumOff val="40000"/>
                </a:schemeClr>
              </a:buClr>
              <a:defRPr/>
            </a:lvl3pPr>
            <a:lvl4pPr>
              <a:buClr>
                <a:schemeClr val="tx2">
                  <a:lumMod val="60000"/>
                  <a:lumOff val="40000"/>
                </a:schemeClr>
              </a:buClr>
              <a:defRPr/>
            </a:lvl4pPr>
            <a:lvl5pPr>
              <a:buClr>
                <a:schemeClr val="tx2">
                  <a:lumMod val="60000"/>
                  <a:lumOff val="4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2" y="1170432"/>
            <a:ext cx="5511799" cy="4690872"/>
          </a:xfrm>
          <a:prstGeom prst="rect">
            <a:avLst/>
          </a:prstGeom>
        </p:spPr>
        <p:txBody>
          <a:bodyPr>
            <a:noAutofit/>
          </a:bodyPr>
          <a:lstStyle>
            <a:lvl1pPr>
              <a:buClr>
                <a:schemeClr val="tx2">
                  <a:lumMod val="60000"/>
                  <a:lumOff val="40000"/>
                </a:schemeClr>
              </a:buClr>
              <a:defRPr/>
            </a:lvl1pPr>
            <a:lvl2pPr>
              <a:buClr>
                <a:schemeClr val="tx2">
                  <a:lumMod val="60000"/>
                  <a:lumOff val="40000"/>
                </a:schemeClr>
              </a:buClr>
              <a:defRPr/>
            </a:lvl2pPr>
            <a:lvl3pPr>
              <a:buClr>
                <a:schemeClr val="tx2">
                  <a:lumMod val="60000"/>
                  <a:lumOff val="40000"/>
                </a:schemeClr>
              </a:buClr>
              <a:defRPr/>
            </a:lvl3pPr>
            <a:lvl4pPr>
              <a:buClr>
                <a:schemeClr val="tx2">
                  <a:lumMod val="60000"/>
                  <a:lumOff val="40000"/>
                </a:schemeClr>
              </a:buClr>
              <a:defRPr/>
            </a:lvl4pPr>
            <a:lvl5pPr>
              <a:buClr>
                <a:schemeClr val="tx2">
                  <a:lumMod val="60000"/>
                  <a:lumOff val="4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20885DB9-919C-5741-9F4E-CF3A52CFF366}"/>
              </a:ext>
            </a:extLst>
          </p:cNvPr>
          <p:cNvSpPr>
            <a:spLocks noGrp="1"/>
          </p:cNvSpPr>
          <p:nvPr>
            <p:ph type="title"/>
          </p:nvPr>
        </p:nvSpPr>
        <p:spPr/>
        <p:txBody>
          <a:bodyPr/>
          <a:lstStyle/>
          <a:p>
            <a:r>
              <a:rPr lang="en-US" dirty="0"/>
              <a:t>Click to edit Master title style</a:t>
            </a:r>
          </a:p>
        </p:txBody>
      </p:sp>
      <p:sp>
        <p:nvSpPr>
          <p:cNvPr id="6" name="Footer Placeholder 5">
            <a:extLst>
              <a:ext uri="{FF2B5EF4-FFF2-40B4-BE49-F238E27FC236}">
                <a16:creationId xmlns:a16="http://schemas.microsoft.com/office/drawing/2014/main" id="{C446C6F3-67CA-0C44-9624-B2A542127B35}"/>
              </a:ext>
            </a:extLst>
          </p:cNvPr>
          <p:cNvSpPr>
            <a:spLocks noGrp="1"/>
          </p:cNvSpPr>
          <p:nvPr>
            <p:ph type="ftr" sz="quarter" idx="10"/>
          </p:nvPr>
        </p:nvSpPr>
        <p:spPr>
          <a:xfrm>
            <a:off x="512063" y="5870448"/>
            <a:ext cx="11180064" cy="548640"/>
          </a:xfrm>
          <a:prstGeom prst="rect">
            <a:avLst/>
          </a:prstGeom>
        </p:spPr>
        <p:txBody>
          <a:bodyPr/>
          <a:lstStyle>
            <a:lvl1pPr algn="l">
              <a:defRPr>
                <a:solidFill>
                  <a:schemeClr val="tx1"/>
                </a:solidFill>
              </a:defRPr>
            </a:lvl1pPr>
          </a:lstStyle>
          <a:p>
            <a:pPr>
              <a:defRPr/>
            </a:pPr>
            <a:endParaRPr lang="en-US" dirty="0"/>
          </a:p>
        </p:txBody>
      </p:sp>
    </p:spTree>
    <p:extLst>
      <p:ext uri="{BB962C8B-B14F-4D97-AF65-F5344CB8AC3E}">
        <p14:creationId xmlns:p14="http://schemas.microsoft.com/office/powerpoint/2010/main" val="2624466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08000" y="1170432"/>
            <a:ext cx="5489576" cy="823912"/>
          </a:xfrm>
          <a:prstGeom prst="rect">
            <a:avLst/>
          </a:prstGeom>
        </p:spPr>
        <p:txBody>
          <a:bodyPr anchor="b">
            <a:noAutofit/>
          </a:bodyPr>
          <a:lstStyle>
            <a:lvl1pPr marL="0" indent="0">
              <a:buNone/>
              <a:defRPr sz="2200" b="1">
                <a:solidFill>
                  <a:schemeClr val="accent1"/>
                </a:solidFill>
              </a:defRPr>
            </a:lvl1pPr>
            <a:lvl2pPr marL="440838" indent="0">
              <a:buNone/>
              <a:defRPr sz="1928" b="1"/>
            </a:lvl2pPr>
            <a:lvl3pPr marL="881677" indent="0">
              <a:buNone/>
              <a:defRPr sz="1736" b="1"/>
            </a:lvl3pPr>
            <a:lvl4pPr marL="1322515" indent="0">
              <a:buNone/>
              <a:defRPr sz="1543" b="1"/>
            </a:lvl4pPr>
            <a:lvl5pPr marL="1763355" indent="0">
              <a:buNone/>
              <a:defRPr sz="1543" b="1"/>
            </a:lvl5pPr>
            <a:lvl6pPr marL="2204192" indent="0">
              <a:buNone/>
              <a:defRPr sz="1543" b="1"/>
            </a:lvl6pPr>
            <a:lvl7pPr marL="2645030" indent="0">
              <a:buNone/>
              <a:defRPr sz="1543" b="1"/>
            </a:lvl7pPr>
            <a:lvl8pPr marL="3085870" indent="0">
              <a:buNone/>
              <a:defRPr sz="1543" b="1"/>
            </a:lvl8pPr>
            <a:lvl9pPr marL="3526706" indent="0">
              <a:buNone/>
              <a:defRPr sz="1543" b="1"/>
            </a:lvl9pPr>
          </a:lstStyle>
          <a:p>
            <a:pPr lvl="0"/>
            <a:r>
              <a:rPr lang="en-US" dirty="0"/>
              <a:t>Click to edit Master text styles</a:t>
            </a:r>
          </a:p>
        </p:txBody>
      </p:sp>
      <p:sp>
        <p:nvSpPr>
          <p:cNvPr id="4" name="Content Placeholder 3"/>
          <p:cNvSpPr>
            <a:spLocks noGrp="1"/>
          </p:cNvSpPr>
          <p:nvPr>
            <p:ph sz="half" idx="2"/>
          </p:nvPr>
        </p:nvSpPr>
        <p:spPr>
          <a:xfrm>
            <a:off x="508000" y="1994346"/>
            <a:ext cx="5489576" cy="3875676"/>
          </a:xfrm>
          <a:prstGeom prst="rect">
            <a:avLst/>
          </a:prstGeom>
        </p:spPr>
        <p:txBody>
          <a:bodyPr>
            <a:noAutofit/>
          </a:bodyPr>
          <a:lstStyle>
            <a:lvl1pPr>
              <a:buClr>
                <a:schemeClr val="tx2">
                  <a:lumMod val="60000"/>
                  <a:lumOff val="40000"/>
                </a:schemeClr>
              </a:buClr>
              <a:defRPr/>
            </a:lvl1pPr>
            <a:lvl2pPr>
              <a:buClr>
                <a:schemeClr val="tx2">
                  <a:lumMod val="60000"/>
                  <a:lumOff val="40000"/>
                </a:schemeClr>
              </a:buClr>
              <a:defRPr/>
            </a:lvl2pPr>
            <a:lvl3pPr>
              <a:buClr>
                <a:schemeClr val="tx2">
                  <a:lumMod val="60000"/>
                  <a:lumOff val="40000"/>
                </a:schemeClr>
              </a:buClr>
              <a:defRPr/>
            </a:lvl3pPr>
            <a:lvl4pPr>
              <a:buClr>
                <a:schemeClr val="tx2">
                  <a:lumMod val="60000"/>
                  <a:lumOff val="40000"/>
                </a:schemeClr>
              </a:buClr>
              <a:defRPr/>
            </a:lvl4pPr>
            <a:lvl5pPr>
              <a:buClr>
                <a:schemeClr val="tx2">
                  <a:lumMod val="60000"/>
                  <a:lumOff val="4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3" y="1170432"/>
            <a:ext cx="5511799" cy="823912"/>
          </a:xfrm>
          <a:prstGeom prst="rect">
            <a:avLst/>
          </a:prstGeom>
        </p:spPr>
        <p:txBody>
          <a:bodyPr anchor="b">
            <a:noAutofit/>
          </a:bodyPr>
          <a:lstStyle>
            <a:lvl1pPr marL="0" indent="0">
              <a:buNone/>
              <a:defRPr sz="2200" b="1">
                <a:solidFill>
                  <a:schemeClr val="accent1"/>
                </a:solidFill>
              </a:defRPr>
            </a:lvl1pPr>
            <a:lvl2pPr marL="440838" indent="0">
              <a:buNone/>
              <a:defRPr sz="1928" b="1"/>
            </a:lvl2pPr>
            <a:lvl3pPr marL="881677" indent="0">
              <a:buNone/>
              <a:defRPr sz="1736" b="1"/>
            </a:lvl3pPr>
            <a:lvl4pPr marL="1322515" indent="0">
              <a:buNone/>
              <a:defRPr sz="1543" b="1"/>
            </a:lvl4pPr>
            <a:lvl5pPr marL="1763355" indent="0">
              <a:buNone/>
              <a:defRPr sz="1543" b="1"/>
            </a:lvl5pPr>
            <a:lvl6pPr marL="2204192" indent="0">
              <a:buNone/>
              <a:defRPr sz="1543" b="1"/>
            </a:lvl6pPr>
            <a:lvl7pPr marL="2645030" indent="0">
              <a:buNone/>
              <a:defRPr sz="1543" b="1"/>
            </a:lvl7pPr>
            <a:lvl8pPr marL="3085870" indent="0">
              <a:buNone/>
              <a:defRPr sz="1543" b="1"/>
            </a:lvl8pPr>
            <a:lvl9pPr marL="3526706" indent="0">
              <a:buNone/>
              <a:defRPr sz="1543" b="1"/>
            </a:lvl9pPr>
          </a:lstStyle>
          <a:p>
            <a:pPr lvl="0"/>
            <a:r>
              <a:rPr lang="en-US" dirty="0"/>
              <a:t>Click to edit Master text styles</a:t>
            </a:r>
          </a:p>
        </p:txBody>
      </p:sp>
      <p:sp>
        <p:nvSpPr>
          <p:cNvPr id="6" name="Content Placeholder 5"/>
          <p:cNvSpPr>
            <a:spLocks noGrp="1"/>
          </p:cNvSpPr>
          <p:nvPr>
            <p:ph sz="quarter" idx="4"/>
          </p:nvPr>
        </p:nvSpPr>
        <p:spPr>
          <a:xfrm>
            <a:off x="6172203" y="1994346"/>
            <a:ext cx="5511799" cy="3876101"/>
          </a:xfrm>
          <a:prstGeom prst="rect">
            <a:avLst/>
          </a:prstGeom>
        </p:spPr>
        <p:txBody>
          <a:bodyPr>
            <a:noAutofit/>
          </a:bodyPr>
          <a:lstStyle>
            <a:lvl1pPr>
              <a:buClr>
                <a:schemeClr val="tx2">
                  <a:lumMod val="60000"/>
                  <a:lumOff val="40000"/>
                </a:schemeClr>
              </a:buClr>
              <a:defRPr/>
            </a:lvl1pPr>
            <a:lvl2pPr>
              <a:buClr>
                <a:schemeClr val="tx2">
                  <a:lumMod val="60000"/>
                  <a:lumOff val="40000"/>
                </a:schemeClr>
              </a:buClr>
              <a:defRPr/>
            </a:lvl2pPr>
            <a:lvl3pPr>
              <a:buClr>
                <a:schemeClr val="tx2">
                  <a:lumMod val="60000"/>
                  <a:lumOff val="40000"/>
                </a:schemeClr>
              </a:buClr>
              <a:defRPr/>
            </a:lvl3pPr>
            <a:lvl4pPr>
              <a:buClr>
                <a:schemeClr val="tx2">
                  <a:lumMod val="60000"/>
                  <a:lumOff val="40000"/>
                </a:schemeClr>
              </a:buClr>
              <a:defRPr/>
            </a:lvl4pPr>
            <a:lvl5pPr>
              <a:buClr>
                <a:schemeClr val="tx2">
                  <a:lumMod val="60000"/>
                  <a:lumOff val="4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B81ED543-91DE-5F43-AB96-6F00CBF97AD5}"/>
              </a:ext>
            </a:extLst>
          </p:cNvPr>
          <p:cNvSpPr>
            <a:spLocks noGrp="1"/>
          </p:cNvSpPr>
          <p:nvPr>
            <p:ph type="title"/>
          </p:nvPr>
        </p:nvSpPr>
        <p:spPr/>
        <p:txBody>
          <a:bodyPr/>
          <a:lstStyle/>
          <a:p>
            <a:r>
              <a:rPr lang="en-US" dirty="0"/>
              <a:t>Click to edit Master title style</a:t>
            </a:r>
          </a:p>
        </p:txBody>
      </p:sp>
      <p:sp>
        <p:nvSpPr>
          <p:cNvPr id="11" name="Rectangle 10">
            <a:extLst>
              <a:ext uri="{FF2B5EF4-FFF2-40B4-BE49-F238E27FC236}">
                <a16:creationId xmlns:a16="http://schemas.microsoft.com/office/drawing/2014/main" id="{D0E43667-016B-C441-8ACC-828395E727AD}"/>
              </a:ext>
            </a:extLst>
          </p:cNvPr>
          <p:cNvSpPr/>
          <p:nvPr userDrawn="1"/>
        </p:nvSpPr>
        <p:spPr>
          <a:xfrm>
            <a:off x="0" y="6434667"/>
            <a:ext cx="12192000" cy="411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FC8953D-AB21-FC46-AB3F-9F56F1AC8B6F}"/>
              </a:ext>
            </a:extLst>
          </p:cNvPr>
          <p:cNvSpPr txBox="1"/>
          <p:nvPr userDrawn="1"/>
        </p:nvSpPr>
        <p:spPr>
          <a:xfrm>
            <a:off x="512064" y="6501385"/>
            <a:ext cx="545789"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45A20A5D-C7AE-452B-9BB6-41F1DE627947}" type="slidenum">
              <a:rPr kumimoji="0" lang="en-US" sz="1160" b="0" i="0" u="none" strike="noStrike" kern="1200" cap="none" spc="0" normalizeH="0" baseline="0" noProof="0">
                <a:ln>
                  <a:noFill/>
                </a:ln>
                <a:solidFill>
                  <a:srgbClr val="FFFFFF">
                    <a:lumMod val="50000"/>
                  </a:srgbClr>
                </a:solidFill>
                <a:effectLst/>
                <a:uLnTx/>
                <a:uFillTx/>
                <a:latin typeface="Calibri" panose="020F0502020204030204"/>
                <a:ea typeface="+mn-ea"/>
                <a:cs typeface="Segoe UI" panose="020B0502040204020203"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endParaRPr>
          </a:p>
        </p:txBody>
      </p:sp>
      <p:sp>
        <p:nvSpPr>
          <p:cNvPr id="15" name="TextBox 14">
            <a:extLst>
              <a:ext uri="{FF2B5EF4-FFF2-40B4-BE49-F238E27FC236}">
                <a16:creationId xmlns:a16="http://schemas.microsoft.com/office/drawing/2014/main" id="{73B237A5-890A-C943-B045-9EAE6958432F}"/>
              </a:ext>
            </a:extLst>
          </p:cNvPr>
          <p:cNvSpPr txBox="1"/>
          <p:nvPr userDrawn="1"/>
        </p:nvSpPr>
        <p:spPr>
          <a:xfrm>
            <a:off x="1016000" y="6501385"/>
            <a:ext cx="2133600" cy="27039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57"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rPr>
              <a:t>Confidential</a:t>
            </a:r>
          </a:p>
        </p:txBody>
      </p:sp>
      <p:cxnSp>
        <p:nvCxnSpPr>
          <p:cNvPr id="17" name="Straight Connector 16">
            <a:extLst>
              <a:ext uri="{FF2B5EF4-FFF2-40B4-BE49-F238E27FC236}">
                <a16:creationId xmlns:a16="http://schemas.microsoft.com/office/drawing/2014/main" id="{530E6C36-6A9D-1C45-9C2D-FB06B52BA10F}"/>
              </a:ext>
            </a:extLst>
          </p:cNvPr>
          <p:cNvCxnSpPr/>
          <p:nvPr userDrawn="1"/>
        </p:nvCxnSpPr>
        <p:spPr>
          <a:xfrm>
            <a:off x="0" y="6434667"/>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D02D182-9947-CD41-9263-9BB864F90C35}"/>
              </a:ext>
            </a:extLst>
          </p:cNvPr>
          <p:cNvSpPr>
            <a:spLocks noGrp="1"/>
          </p:cNvSpPr>
          <p:nvPr>
            <p:ph type="ftr" sz="quarter" idx="10"/>
          </p:nvPr>
        </p:nvSpPr>
        <p:spPr>
          <a:xfrm>
            <a:off x="512063" y="5870448"/>
            <a:ext cx="11180064" cy="548640"/>
          </a:xfrm>
          <a:prstGeom prst="rect">
            <a:avLst/>
          </a:prstGeom>
        </p:spPr>
        <p:txBody>
          <a:bodyPr/>
          <a:lstStyle>
            <a:lvl1pPr algn="l">
              <a:defRPr>
                <a:solidFill>
                  <a:schemeClr val="tx1"/>
                </a:solidFill>
              </a:defRPr>
            </a:lvl1pPr>
          </a:lstStyle>
          <a:p>
            <a:pPr>
              <a:defRPr/>
            </a:pPr>
            <a:endParaRPr lang="en-US" dirty="0"/>
          </a:p>
        </p:txBody>
      </p:sp>
      <p:pic>
        <p:nvPicPr>
          <p:cNvPr id="13" name="Picture 12">
            <a:extLst>
              <a:ext uri="{FF2B5EF4-FFF2-40B4-BE49-F238E27FC236}">
                <a16:creationId xmlns:a16="http://schemas.microsoft.com/office/drawing/2014/main" id="{70B952AF-A087-644F-9EA9-4588DFE1E7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Tree>
    <p:extLst>
      <p:ext uri="{BB962C8B-B14F-4D97-AF65-F5344CB8AC3E}">
        <p14:creationId xmlns:p14="http://schemas.microsoft.com/office/powerpoint/2010/main" val="8382061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 Foot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3F37E28-C7E8-A540-BF8B-1BF701A94779}"/>
              </a:ext>
            </a:extLst>
          </p:cNvPr>
          <p:cNvSpPr/>
          <p:nvPr userDrawn="1"/>
        </p:nvSpPr>
        <p:spPr>
          <a:xfrm>
            <a:off x="0" y="6434667"/>
            <a:ext cx="12192000" cy="411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81ED1D4-828A-BB47-9928-CEA42885BD96}"/>
              </a:ext>
            </a:extLst>
          </p:cNvPr>
          <p:cNvSpPr txBox="1"/>
          <p:nvPr userDrawn="1"/>
        </p:nvSpPr>
        <p:spPr>
          <a:xfrm>
            <a:off x="508000" y="6501385"/>
            <a:ext cx="545789" cy="27084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fld id="{45A20A5D-C7AE-452B-9BB6-41F1DE627947}" type="slidenum">
              <a:rPr kumimoji="0" lang="en-US" sz="1160" b="0" i="0" u="none" strike="noStrike" kern="1200" cap="none" spc="0" normalizeH="0" baseline="0" noProof="0">
                <a:ln>
                  <a:noFill/>
                </a:ln>
                <a:solidFill>
                  <a:srgbClr val="FFFFFF">
                    <a:lumMod val="50000"/>
                  </a:srgbClr>
                </a:solidFill>
                <a:effectLst/>
                <a:uLnTx/>
                <a:uFillTx/>
                <a:latin typeface="Calibri" panose="020F0502020204030204"/>
                <a:ea typeface="+mn-ea"/>
                <a:cs typeface="Segoe UI" panose="020B0502040204020203" pitchFamily="34" charset="0"/>
              </a:rPr>
              <a:pPr marL="0" marR="0" lvl="0" indent="0" algn="l" defTabSz="457189" rtl="0" eaLnBrk="1" fontAlgn="auto" latinLnBrk="0" hangingPunct="1">
                <a:lnSpc>
                  <a:spcPct val="100000"/>
                </a:lnSpc>
                <a:spcBef>
                  <a:spcPts val="0"/>
                </a:spcBef>
                <a:spcAft>
                  <a:spcPts val="0"/>
                </a:spcAft>
                <a:buClrTx/>
                <a:buSzTx/>
                <a:buFontTx/>
                <a:buNone/>
                <a:tabLst/>
                <a:defRPr/>
              </a:pPr>
              <a:t>‹#›</a:t>
            </a:fld>
            <a:endParaRPr kumimoji="0" lang="en-US" sz="1160"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endParaRPr>
          </a:p>
        </p:txBody>
      </p:sp>
      <p:sp>
        <p:nvSpPr>
          <p:cNvPr id="10" name="TextBox 9">
            <a:extLst>
              <a:ext uri="{FF2B5EF4-FFF2-40B4-BE49-F238E27FC236}">
                <a16:creationId xmlns:a16="http://schemas.microsoft.com/office/drawing/2014/main" id="{7A197EAD-169C-154D-9777-E6A8402E4FAF}"/>
              </a:ext>
            </a:extLst>
          </p:cNvPr>
          <p:cNvSpPr txBox="1"/>
          <p:nvPr userDrawn="1"/>
        </p:nvSpPr>
        <p:spPr>
          <a:xfrm>
            <a:off x="1016000" y="6501385"/>
            <a:ext cx="2133600" cy="270395"/>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157" b="0" i="0" u="none" strike="noStrike" kern="1200" cap="none" spc="0" normalizeH="0" baseline="0" noProof="0" dirty="0">
                <a:ln>
                  <a:noFill/>
                </a:ln>
                <a:solidFill>
                  <a:srgbClr val="FFFFFF">
                    <a:lumMod val="50000"/>
                  </a:srgbClr>
                </a:solidFill>
                <a:effectLst/>
                <a:uLnTx/>
                <a:uFillTx/>
                <a:latin typeface="Calibri" panose="020F0502020204030204"/>
                <a:ea typeface="+mn-ea"/>
                <a:cs typeface="Segoe UI" panose="020B0502040204020203" pitchFamily="34" charset="0"/>
              </a:rPr>
              <a:t>Confidential</a:t>
            </a:r>
          </a:p>
        </p:txBody>
      </p:sp>
      <p:cxnSp>
        <p:nvCxnSpPr>
          <p:cNvPr id="12" name="Straight Connector 11">
            <a:extLst>
              <a:ext uri="{FF2B5EF4-FFF2-40B4-BE49-F238E27FC236}">
                <a16:creationId xmlns:a16="http://schemas.microsoft.com/office/drawing/2014/main" id="{6795CB55-7E39-2342-A354-D645E3C525EA}"/>
              </a:ext>
            </a:extLst>
          </p:cNvPr>
          <p:cNvCxnSpPr/>
          <p:nvPr userDrawn="1"/>
        </p:nvCxnSpPr>
        <p:spPr>
          <a:xfrm>
            <a:off x="0" y="6434667"/>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0B952AF-A087-644F-9EA9-4588DFE1E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390738" y="6477000"/>
            <a:ext cx="1278023" cy="250957"/>
          </a:xfrm>
          <a:prstGeom prst="rect">
            <a:avLst/>
          </a:prstGeom>
        </p:spPr>
      </p:pic>
    </p:spTree>
    <p:extLst>
      <p:ext uri="{BB962C8B-B14F-4D97-AF65-F5344CB8AC3E}">
        <p14:creationId xmlns:p14="http://schemas.microsoft.com/office/powerpoint/2010/main" val="2590368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223837"/>
            <a:ext cx="10642600" cy="973059"/>
          </a:xfrm>
        </p:spPr>
        <p:txBody>
          <a:bodyPr>
            <a:normAutofit/>
          </a:bodyPr>
          <a:lstStyle>
            <a:lvl1pPr>
              <a:defRPr sz="2800" b="0">
                <a:solidFill>
                  <a:srgbClr val="2C4D83"/>
                </a:solidFill>
                <a:latin typeface="+mj-lt"/>
              </a:defRPr>
            </a:lvl1pPr>
          </a:lstStyle>
          <a:p>
            <a:r>
              <a:rPr lang="en-US" dirty="0"/>
              <a:t>Click to edit Master title style</a:t>
            </a:r>
          </a:p>
        </p:txBody>
      </p:sp>
      <p:sp>
        <p:nvSpPr>
          <p:cNvPr id="3" name="Content Placeholder 2"/>
          <p:cNvSpPr>
            <a:spLocks noGrp="1"/>
          </p:cNvSpPr>
          <p:nvPr>
            <p:ph idx="1"/>
          </p:nvPr>
        </p:nvSpPr>
        <p:spPr>
          <a:xfrm>
            <a:off x="711200" y="1392081"/>
            <a:ext cx="10642600" cy="4784883"/>
          </a:xfrm>
        </p:spPr>
        <p:txBody>
          <a:bodyPr>
            <a:normAutofit/>
          </a:bodyPr>
          <a:lstStyle>
            <a:lvl1pPr>
              <a:buClr>
                <a:schemeClr val="tx2">
                  <a:lumMod val="60000"/>
                  <a:lumOff val="40000"/>
                </a:schemeClr>
              </a:buClr>
              <a:defRPr sz="2400">
                <a:latin typeface="+mn-lt"/>
              </a:defRPr>
            </a:lvl1pPr>
            <a:lvl2pPr>
              <a:buClr>
                <a:schemeClr val="tx2">
                  <a:lumMod val="60000"/>
                  <a:lumOff val="40000"/>
                </a:schemeClr>
              </a:buClr>
              <a:defRPr sz="2057">
                <a:latin typeface="+mn-lt"/>
              </a:defRPr>
            </a:lvl2pPr>
            <a:lvl3pPr>
              <a:buClr>
                <a:schemeClr val="tx2">
                  <a:lumMod val="60000"/>
                  <a:lumOff val="40000"/>
                </a:schemeClr>
              </a:buClr>
              <a:defRPr sz="1715">
                <a:latin typeface="+mn-lt"/>
              </a:defRPr>
            </a:lvl3pPr>
            <a:lvl4pPr>
              <a:buClr>
                <a:schemeClr val="tx2">
                  <a:lumMod val="60000"/>
                  <a:lumOff val="40000"/>
                </a:schemeClr>
              </a:buClr>
              <a:defRPr sz="1715">
                <a:latin typeface="+mn-lt"/>
              </a:defRPr>
            </a:lvl4pPr>
            <a:lvl5pPr>
              <a:buClr>
                <a:schemeClr val="tx2">
                  <a:lumMod val="60000"/>
                  <a:lumOff val="40000"/>
                </a:schemeClr>
              </a:buClr>
              <a:defRPr sz="1715">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9" name="Object 8"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9" name="Object 8"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13" name="TextBox 12"/>
          <p:cNvSpPr txBox="1"/>
          <p:nvPr userDrawn="1"/>
        </p:nvSpPr>
        <p:spPr>
          <a:xfrm>
            <a:off x="7455211" y="6295915"/>
            <a:ext cx="2133600" cy="276999"/>
          </a:xfrm>
          <a:prstGeom prst="rect">
            <a:avLst/>
          </a:prstGeom>
          <a:noFill/>
        </p:spPr>
        <p:txBody>
          <a:bodyPr wrap="square" rtlCol="0">
            <a:spAutoFit/>
          </a:bodyPr>
          <a:lstStyle/>
          <a:p>
            <a:pPr algn="r" defTabSz="457189">
              <a:defRPr/>
            </a:pPr>
            <a:fld id="{45A20A5D-C7AE-452B-9BB6-41F1DE627947}" type="slidenum">
              <a:rPr lang="en-US" sz="1200">
                <a:solidFill>
                  <a:srgbClr val="FFFFFF">
                    <a:lumMod val="50000"/>
                  </a:srgbClr>
                </a:solidFill>
                <a:cs typeface="Segoe UI" panose="020B0502040204020203" pitchFamily="34" charset="0"/>
              </a:rPr>
              <a:pPr algn="r" defTabSz="457189">
                <a:defRPr/>
              </a:pPr>
              <a:t>‹#›</a:t>
            </a:fld>
            <a:endParaRPr lang="en-US" sz="1200" dirty="0">
              <a:solidFill>
                <a:srgbClr val="FFFFFF">
                  <a:lumMod val="50000"/>
                </a:srgbClr>
              </a:solidFill>
              <a:cs typeface="Segoe UI" panose="020B0502040204020203" pitchFamily="34" charset="0"/>
            </a:endParaRPr>
          </a:p>
        </p:txBody>
      </p:sp>
      <p:pic>
        <p:nvPicPr>
          <p:cNvPr id="10" name="Picture 9">
            <a:extLst>
              <a:ext uri="{FF2B5EF4-FFF2-40B4-BE49-F238E27FC236}">
                <a16:creationId xmlns:a16="http://schemas.microsoft.com/office/drawing/2014/main" id="{70B952AF-A087-644F-9EA9-4588DFE1E7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49771" y="6267335"/>
            <a:ext cx="1704029" cy="250957"/>
          </a:xfrm>
          <a:prstGeom prst="rect">
            <a:avLst/>
          </a:prstGeom>
        </p:spPr>
      </p:pic>
      <p:cxnSp>
        <p:nvCxnSpPr>
          <p:cNvPr id="8" name="Straight Connector 7">
            <a:extLst>
              <a:ext uri="{FF2B5EF4-FFF2-40B4-BE49-F238E27FC236}">
                <a16:creationId xmlns:a16="http://schemas.microsoft.com/office/drawing/2014/main" id="{776A69CE-8672-47CF-B6E9-49347E5F7C18}"/>
              </a:ext>
            </a:extLst>
          </p:cNvPr>
          <p:cNvCxnSpPr>
            <a:cxnSpLocks/>
          </p:cNvCxnSpPr>
          <p:nvPr userDrawn="1"/>
        </p:nvCxnSpPr>
        <p:spPr>
          <a:xfrm>
            <a:off x="711200" y="1196896"/>
            <a:ext cx="106426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6800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6DFF-E007-F847-94D0-6D28E997CD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F18524-DF56-E746-BC91-4036A3DB29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D2BE5F-C14F-0A40-BE9E-BEDDB402FE6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FA2526-52C6-4E48-AF35-545D63FE8C9F}"/>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6" name="Footer Placeholder 5">
            <a:extLst>
              <a:ext uri="{FF2B5EF4-FFF2-40B4-BE49-F238E27FC236}">
                <a16:creationId xmlns:a16="http://schemas.microsoft.com/office/drawing/2014/main" id="{A83C1C21-72C7-D14A-8F1B-C852AAD6F7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837A38-70A3-4140-886A-1121EE89CA6E}"/>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3815570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1F767-900C-A945-921A-1A9D339F19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764D55-9ACA-5744-93A0-06DB8DF86C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A6AAB4-B63A-8E47-971D-A2B0D83230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694B-A117-DC49-A728-A3C76534BA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308981-2FCA-9D4A-82AF-E6343552046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4B8FB4-1B9D-8440-9901-10C0F8BB24A7}"/>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8" name="Footer Placeholder 7">
            <a:extLst>
              <a:ext uri="{FF2B5EF4-FFF2-40B4-BE49-F238E27FC236}">
                <a16:creationId xmlns:a16="http://schemas.microsoft.com/office/drawing/2014/main" id="{4E13EEF6-4ECA-DE4E-A766-9D9762DE7E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9547AE-0D43-934F-9803-08EF2F11D8C3}"/>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1633800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5445-142D-1247-A4F4-DCA581140D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269B81-5931-804A-9ED1-3A85BEFD8D9A}"/>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4" name="Footer Placeholder 3">
            <a:extLst>
              <a:ext uri="{FF2B5EF4-FFF2-40B4-BE49-F238E27FC236}">
                <a16:creationId xmlns:a16="http://schemas.microsoft.com/office/drawing/2014/main" id="{B57E29DE-949E-7944-9BAE-EB0389D5B8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10D190-8ECE-754A-BD2B-260DC06065FE}"/>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169065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405C6B-2B98-E248-92CE-A6ED7F6EB2E6}"/>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3" name="Footer Placeholder 2">
            <a:extLst>
              <a:ext uri="{FF2B5EF4-FFF2-40B4-BE49-F238E27FC236}">
                <a16:creationId xmlns:a16="http://schemas.microsoft.com/office/drawing/2014/main" id="{18D9F770-AA53-734D-B3FB-E05A7394B8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4026AD-75F0-0B49-8DB7-6458307DC71D}"/>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212355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405F-5BAE-7D4F-9E04-F9AC547DD2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A82F50-0E40-0947-83B7-C83255AA12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48BA16-2FDC-FB4A-852D-FB151821F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1FA719-0179-BF4F-BBF6-E2B16BBB0FD5}"/>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6" name="Footer Placeholder 5">
            <a:extLst>
              <a:ext uri="{FF2B5EF4-FFF2-40B4-BE49-F238E27FC236}">
                <a16:creationId xmlns:a16="http://schemas.microsoft.com/office/drawing/2014/main" id="{6E1780EB-46CD-3549-8064-A17C0D229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BB3EE-47D6-6E41-93AD-2ACACBE81694}"/>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201156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4C66-0AB7-C14F-8FA9-6713B214E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DD8CF1-04E5-D84E-A1EA-4D998A2CB7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D2E7EC-A9B8-1A4A-8506-B1126F778E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0AE6F5-649B-B946-A6B1-82A6D6E193F1}"/>
              </a:ext>
            </a:extLst>
          </p:cNvPr>
          <p:cNvSpPr>
            <a:spLocks noGrp="1"/>
          </p:cNvSpPr>
          <p:nvPr>
            <p:ph type="dt" sz="half" idx="10"/>
          </p:nvPr>
        </p:nvSpPr>
        <p:spPr/>
        <p:txBody>
          <a:bodyPr/>
          <a:lstStyle/>
          <a:p>
            <a:fld id="{ECC57FB9-6524-054C-AF6D-7DA03F573BA4}" type="datetimeFigureOut">
              <a:rPr lang="en-US" smtClean="0"/>
              <a:t>7/31/23</a:t>
            </a:fld>
            <a:endParaRPr lang="en-US"/>
          </a:p>
        </p:txBody>
      </p:sp>
      <p:sp>
        <p:nvSpPr>
          <p:cNvPr id="6" name="Footer Placeholder 5">
            <a:extLst>
              <a:ext uri="{FF2B5EF4-FFF2-40B4-BE49-F238E27FC236}">
                <a16:creationId xmlns:a16="http://schemas.microsoft.com/office/drawing/2014/main" id="{AF6EAD6B-54EE-6740-BD33-0F9671392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84D56F-DF15-4B48-A58A-4B2F7D15D259}"/>
              </a:ext>
            </a:extLst>
          </p:cNvPr>
          <p:cNvSpPr>
            <a:spLocks noGrp="1"/>
          </p:cNvSpPr>
          <p:nvPr>
            <p:ph type="sldNum" sz="quarter" idx="12"/>
          </p:nvPr>
        </p:nvSpPr>
        <p:spPr/>
        <p:txBody>
          <a:bodyPr/>
          <a:lstStyle/>
          <a:p>
            <a:fld id="{89F35C0B-7E87-CC4F-8528-98B3D9314482}" type="slidenum">
              <a:rPr lang="en-US" smtClean="0"/>
              <a:t>‹#›</a:t>
            </a:fld>
            <a:endParaRPr lang="en-US"/>
          </a:p>
        </p:txBody>
      </p:sp>
    </p:spTree>
    <p:extLst>
      <p:ext uri="{BB962C8B-B14F-4D97-AF65-F5344CB8AC3E}">
        <p14:creationId xmlns:p14="http://schemas.microsoft.com/office/powerpoint/2010/main" val="1664524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oleObject" Target="../embeddings/oleObject1.bin"/><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ags" Target="../tags/tag1.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A792A5-937D-494E-B32C-2116E985D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5A4EDF-4D65-AC49-8D3A-1832CDA9E8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6D1CDE-CF24-4343-9E3E-A6CD5A90DB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57FB9-6524-054C-AF6D-7DA03F573BA4}" type="datetimeFigureOut">
              <a:rPr lang="en-US" smtClean="0"/>
              <a:t>7/31/23</a:t>
            </a:fld>
            <a:endParaRPr lang="en-US"/>
          </a:p>
        </p:txBody>
      </p:sp>
      <p:sp>
        <p:nvSpPr>
          <p:cNvPr id="5" name="Footer Placeholder 4">
            <a:extLst>
              <a:ext uri="{FF2B5EF4-FFF2-40B4-BE49-F238E27FC236}">
                <a16:creationId xmlns:a16="http://schemas.microsoft.com/office/drawing/2014/main" id="{EE1F385D-929C-D64F-A47A-119C7683A3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7E7135-E3AD-E248-A18C-78469A4635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F35C0B-7E87-CC4F-8528-98B3D9314482}" type="slidenum">
              <a:rPr lang="en-US" smtClean="0"/>
              <a:t>‹#›</a:t>
            </a:fld>
            <a:endParaRPr lang="en-US"/>
          </a:p>
        </p:txBody>
      </p:sp>
    </p:spTree>
    <p:extLst>
      <p:ext uri="{BB962C8B-B14F-4D97-AF65-F5344CB8AC3E}">
        <p14:creationId xmlns:p14="http://schemas.microsoft.com/office/powerpoint/2010/main" val="89462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 id="2147483692" r:id="rId13"/>
    <p:sldLayoutId id="2147483694" r:id="rId14"/>
    <p:sldLayoutId id="2147483695" r:id="rId15"/>
    <p:sldLayoutId id="2147483696" r:id="rId16"/>
    <p:sldLayoutId id="2147483697" r:id="rId17"/>
    <p:sldLayoutId id="2147483698" r:id="rId18"/>
    <p:sldLayoutId id="2147483699" r:id="rId19"/>
    <p:sldLayoutId id="214748370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0"/>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21" imgW="360" imgH="360" progId="TCLayout.ActiveDocument.1">
                  <p:embed/>
                </p:oleObj>
              </mc:Choice>
              <mc:Fallback>
                <p:oleObj name="think-cell Slide" r:id="rId21" imgW="360" imgH="360" progId="TCLayout.ActiveDocument.1">
                  <p:embed/>
                  <p:pic>
                    <p:nvPicPr>
                      <p:cNvPr id="5" name="Object 4" hidden="1"/>
                      <p:cNvPicPr/>
                      <p:nvPr/>
                    </p:nvPicPr>
                    <p:blipFill>
                      <a:blip r:embed="rId22"/>
                      <a:stretch>
                        <a:fillRect/>
                      </a:stretch>
                    </p:blipFill>
                    <p:spPr>
                      <a:xfrm>
                        <a:off x="2119" y="1589"/>
                        <a:ext cx="2116" cy="1587"/>
                      </a:xfrm>
                      <a:prstGeom prst="rect">
                        <a:avLst/>
                      </a:prstGeom>
                    </p:spPr>
                  </p:pic>
                </p:oleObj>
              </mc:Fallback>
            </mc:AlternateContent>
          </a:graphicData>
        </a:graphic>
      </p:graphicFrame>
      <p:sp>
        <p:nvSpPr>
          <p:cNvPr id="4" name="Title Placeholder 3">
            <a:extLst>
              <a:ext uri="{FF2B5EF4-FFF2-40B4-BE49-F238E27FC236}">
                <a16:creationId xmlns:a16="http://schemas.microsoft.com/office/drawing/2014/main" id="{EBBEE0B1-5178-B348-B2F9-48724A0015D0}"/>
              </a:ext>
            </a:extLst>
          </p:cNvPr>
          <p:cNvSpPr>
            <a:spLocks noGrp="1"/>
          </p:cNvSpPr>
          <p:nvPr>
            <p:ph type="title"/>
          </p:nvPr>
        </p:nvSpPr>
        <p:spPr>
          <a:xfrm>
            <a:off x="512064" y="228602"/>
            <a:ext cx="11180064" cy="854073"/>
          </a:xfrm>
          <a:prstGeom prst="rect">
            <a:avLst/>
          </a:prstGeom>
        </p:spPr>
        <p:txBody>
          <a:bodyPr vert="horz" lIns="91440" tIns="36576" rIns="91440" bIns="36576" rtlCol="0" anchor="ctr">
            <a:noAutofit/>
          </a:bodyPr>
          <a:lstStyle/>
          <a:p>
            <a:r>
              <a:rPr lang="en-US" dirty="0"/>
              <a:t>Click to edit Master title style</a:t>
            </a:r>
          </a:p>
        </p:txBody>
      </p:sp>
      <p:sp>
        <p:nvSpPr>
          <p:cNvPr id="18" name="Text Placeholder 17">
            <a:extLst>
              <a:ext uri="{FF2B5EF4-FFF2-40B4-BE49-F238E27FC236}">
                <a16:creationId xmlns:a16="http://schemas.microsoft.com/office/drawing/2014/main" id="{E09C8F77-2C83-BD4B-A86C-DB7A2EF7BEF4}"/>
              </a:ext>
            </a:extLst>
          </p:cNvPr>
          <p:cNvSpPr>
            <a:spLocks noGrp="1"/>
          </p:cNvSpPr>
          <p:nvPr>
            <p:ph type="body" idx="1"/>
          </p:nvPr>
        </p:nvSpPr>
        <p:spPr>
          <a:xfrm>
            <a:off x="512064" y="1170431"/>
            <a:ext cx="11180064" cy="469087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E6E67314-48EE-DD41-BB56-E05F0A3487ED}"/>
              </a:ext>
            </a:extLst>
          </p:cNvPr>
          <p:cNvSpPr>
            <a:spLocks noGrp="1"/>
          </p:cNvSpPr>
          <p:nvPr>
            <p:ph type="ftr" sz="quarter" idx="3"/>
          </p:nvPr>
        </p:nvSpPr>
        <p:spPr>
          <a:xfrm>
            <a:off x="512064" y="5874003"/>
            <a:ext cx="11180064" cy="548640"/>
          </a:xfrm>
          <a:prstGeom prst="rect">
            <a:avLst/>
          </a:prstGeom>
        </p:spPr>
        <p:txBody>
          <a:bodyPr vert="horz" lIns="91440" tIns="45720" rIns="91440" bIns="45720" rtlCol="0" anchor="b"/>
          <a:lstStyle>
            <a:lvl1pPr algn="ctr">
              <a:lnSpc>
                <a:spcPct val="90000"/>
              </a:lnSpc>
              <a:defRPr sz="1067">
                <a:solidFill>
                  <a:schemeClr val="tx1"/>
                </a:solidFill>
              </a:defRPr>
            </a:lvl1pPr>
          </a:lstStyle>
          <a:p>
            <a:pPr algn="l">
              <a:defRPr/>
            </a:pPr>
            <a:r>
              <a:rPr lang="en-US" dirty="0"/>
              <a:t>References and Notes</a:t>
            </a:r>
          </a:p>
        </p:txBody>
      </p:sp>
    </p:spTree>
    <p:extLst>
      <p:ext uri="{BB962C8B-B14F-4D97-AF65-F5344CB8AC3E}">
        <p14:creationId xmlns:p14="http://schemas.microsoft.com/office/powerpoint/2010/main" val="41897860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dt="0"/>
  <p:txStyles>
    <p:titleStyle>
      <a:lvl1pPr algn="l" defTabSz="881677" rtl="0" eaLnBrk="1" latinLnBrk="0" hangingPunct="1">
        <a:lnSpc>
          <a:spcPct val="90000"/>
        </a:lnSpc>
        <a:spcBef>
          <a:spcPct val="0"/>
        </a:spcBef>
        <a:buNone/>
        <a:defRPr sz="3200" kern="1200">
          <a:solidFill>
            <a:schemeClr val="tx2"/>
          </a:solidFill>
          <a:latin typeface="+mj-lt"/>
          <a:ea typeface="+mj-ea"/>
          <a:cs typeface="Segoe UI" panose="020B0502040204020203" pitchFamily="34" charset="0"/>
        </a:defRPr>
      </a:lvl1pPr>
    </p:titleStyle>
    <p:bodyStyle>
      <a:lvl1pPr marL="220420" indent="-220420" algn="l" defTabSz="881677" rtl="0" eaLnBrk="1" latinLnBrk="0" hangingPunct="1">
        <a:lnSpc>
          <a:spcPct val="90000"/>
        </a:lnSpc>
        <a:spcBef>
          <a:spcPts val="0"/>
        </a:spcBef>
        <a:spcAft>
          <a:spcPts val="900"/>
        </a:spcAft>
        <a:buClr>
          <a:schemeClr val="tx2">
            <a:lumMod val="60000"/>
            <a:lumOff val="40000"/>
          </a:schemeClr>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61258" indent="-220420" algn="l" defTabSz="881677" rtl="0" eaLnBrk="1" latinLnBrk="0" hangingPunct="1">
        <a:lnSpc>
          <a:spcPct val="90000"/>
        </a:lnSpc>
        <a:spcBef>
          <a:spcPts val="0"/>
        </a:spcBef>
        <a:spcAft>
          <a:spcPts val="900"/>
        </a:spcAft>
        <a:buClr>
          <a:schemeClr val="tx2">
            <a:lumMod val="60000"/>
            <a:lumOff val="40000"/>
          </a:schemeClr>
        </a:buClr>
        <a:buFont typeface="LucidaGrande" charset="0"/>
        <a:buChar char="-"/>
        <a:defRPr sz="2000" kern="1200">
          <a:solidFill>
            <a:schemeClr val="tx1"/>
          </a:solidFill>
          <a:latin typeface="+mn-lt"/>
          <a:ea typeface="+mn-ea"/>
          <a:cs typeface="Segoe UI" panose="020B0502040204020203" pitchFamily="34" charset="0"/>
        </a:defRPr>
      </a:lvl2pPr>
      <a:lvl3pPr marL="1102095" indent="-220420" algn="l" defTabSz="881677" rtl="0" eaLnBrk="1" latinLnBrk="0" hangingPunct="1">
        <a:lnSpc>
          <a:spcPct val="90000"/>
        </a:lnSpc>
        <a:spcBef>
          <a:spcPts val="0"/>
        </a:spcBef>
        <a:spcAft>
          <a:spcPts val="900"/>
        </a:spcAft>
        <a:buClr>
          <a:schemeClr val="tx2">
            <a:lumMod val="60000"/>
            <a:lumOff val="40000"/>
          </a:schemeClr>
        </a:buClr>
        <a:buSzPct val="85000"/>
        <a:buFont typeface="LucidaGrande" charset="0"/>
        <a:buChar char="◦"/>
        <a:defRPr sz="1700" kern="1200">
          <a:solidFill>
            <a:schemeClr val="tx1"/>
          </a:solidFill>
          <a:latin typeface="+mn-lt"/>
          <a:ea typeface="+mn-ea"/>
          <a:cs typeface="Segoe UI" panose="020B0502040204020203" pitchFamily="34" charset="0"/>
        </a:defRPr>
      </a:lvl3pPr>
      <a:lvl4pPr marL="1542935" indent="-220420" algn="l" defTabSz="881677" rtl="0" eaLnBrk="1" latinLnBrk="0" hangingPunct="1">
        <a:lnSpc>
          <a:spcPct val="90000"/>
        </a:lnSpc>
        <a:spcBef>
          <a:spcPts val="0"/>
        </a:spcBef>
        <a:spcAft>
          <a:spcPts val="900"/>
        </a:spcAft>
        <a:buClr>
          <a:schemeClr val="tx2">
            <a:lumMod val="60000"/>
            <a:lumOff val="40000"/>
          </a:schemeClr>
        </a:buClr>
        <a:buFont typeface="LucidaGrande" charset="0"/>
        <a:buChar char="-"/>
        <a:defRPr sz="1700" kern="1200">
          <a:solidFill>
            <a:schemeClr val="tx1"/>
          </a:solidFill>
          <a:latin typeface="+mn-lt"/>
          <a:ea typeface="+mn-ea"/>
          <a:cs typeface="Segoe UI" panose="020B0502040204020203" pitchFamily="34" charset="0"/>
        </a:defRPr>
      </a:lvl4pPr>
      <a:lvl5pPr marL="1983773" indent="-220420" algn="l" defTabSz="881677" rtl="0" eaLnBrk="1" latinLnBrk="0" hangingPunct="1">
        <a:lnSpc>
          <a:spcPct val="90000"/>
        </a:lnSpc>
        <a:spcBef>
          <a:spcPts val="0"/>
        </a:spcBef>
        <a:spcAft>
          <a:spcPts val="900"/>
        </a:spcAft>
        <a:buClr>
          <a:schemeClr val="tx2">
            <a:lumMod val="60000"/>
            <a:lumOff val="40000"/>
          </a:schemeClr>
        </a:buClr>
        <a:buFont typeface="Arial" panose="020B0604020202020204" pitchFamily="34" charset="0"/>
        <a:buChar char="•"/>
        <a:defRPr sz="1700" kern="1200">
          <a:solidFill>
            <a:schemeClr val="tx1"/>
          </a:solidFill>
          <a:latin typeface="+mn-lt"/>
          <a:ea typeface="+mn-ea"/>
          <a:cs typeface="Segoe UI" panose="020B0502040204020203" pitchFamily="34" charset="0"/>
        </a:defRPr>
      </a:lvl5pPr>
      <a:lvl6pPr marL="2424611" indent="-220420" algn="l" defTabSz="881677" rtl="0" eaLnBrk="1" latinLnBrk="0" hangingPunct="1">
        <a:lnSpc>
          <a:spcPct val="90000"/>
        </a:lnSpc>
        <a:spcBef>
          <a:spcPts val="483"/>
        </a:spcBef>
        <a:buFont typeface="Arial" panose="020B0604020202020204" pitchFamily="34" charset="0"/>
        <a:buChar char="•"/>
        <a:defRPr sz="1736" kern="1200">
          <a:solidFill>
            <a:schemeClr val="tx1"/>
          </a:solidFill>
          <a:latin typeface="+mn-lt"/>
          <a:ea typeface="+mn-ea"/>
          <a:cs typeface="+mn-cs"/>
        </a:defRPr>
      </a:lvl6pPr>
      <a:lvl7pPr marL="2865450" indent="-220420" algn="l" defTabSz="881677" rtl="0" eaLnBrk="1" latinLnBrk="0" hangingPunct="1">
        <a:lnSpc>
          <a:spcPct val="90000"/>
        </a:lnSpc>
        <a:spcBef>
          <a:spcPts val="483"/>
        </a:spcBef>
        <a:buFont typeface="Arial" panose="020B0604020202020204" pitchFamily="34" charset="0"/>
        <a:buChar char="•"/>
        <a:defRPr sz="1736" kern="1200">
          <a:solidFill>
            <a:schemeClr val="tx1"/>
          </a:solidFill>
          <a:latin typeface="+mn-lt"/>
          <a:ea typeface="+mn-ea"/>
          <a:cs typeface="+mn-cs"/>
        </a:defRPr>
      </a:lvl7pPr>
      <a:lvl8pPr marL="3306288" indent="-220420" algn="l" defTabSz="881677" rtl="0" eaLnBrk="1" latinLnBrk="0" hangingPunct="1">
        <a:lnSpc>
          <a:spcPct val="90000"/>
        </a:lnSpc>
        <a:spcBef>
          <a:spcPts val="483"/>
        </a:spcBef>
        <a:buFont typeface="Arial" panose="020B0604020202020204" pitchFamily="34" charset="0"/>
        <a:buChar char="•"/>
        <a:defRPr sz="1736" kern="1200">
          <a:solidFill>
            <a:schemeClr val="tx1"/>
          </a:solidFill>
          <a:latin typeface="+mn-lt"/>
          <a:ea typeface="+mn-ea"/>
          <a:cs typeface="+mn-cs"/>
        </a:defRPr>
      </a:lvl8pPr>
      <a:lvl9pPr marL="3747126" indent="-220420" algn="l" defTabSz="881677" rtl="0" eaLnBrk="1" latinLnBrk="0" hangingPunct="1">
        <a:lnSpc>
          <a:spcPct val="90000"/>
        </a:lnSpc>
        <a:spcBef>
          <a:spcPts val="483"/>
        </a:spcBef>
        <a:buFont typeface="Arial" panose="020B0604020202020204" pitchFamily="34" charset="0"/>
        <a:buChar char="•"/>
        <a:defRPr sz="1736" kern="1200">
          <a:solidFill>
            <a:schemeClr val="tx1"/>
          </a:solidFill>
          <a:latin typeface="+mn-lt"/>
          <a:ea typeface="+mn-ea"/>
          <a:cs typeface="+mn-cs"/>
        </a:defRPr>
      </a:lvl9pPr>
    </p:bodyStyle>
    <p:otherStyle>
      <a:defPPr>
        <a:defRPr lang="en-US"/>
      </a:defPPr>
      <a:lvl1pPr marL="0" algn="l" defTabSz="881677" rtl="0" eaLnBrk="1" latinLnBrk="0" hangingPunct="1">
        <a:defRPr sz="1736" kern="1200">
          <a:solidFill>
            <a:schemeClr val="tx1"/>
          </a:solidFill>
          <a:latin typeface="+mn-lt"/>
          <a:ea typeface="+mn-ea"/>
          <a:cs typeface="+mn-cs"/>
        </a:defRPr>
      </a:lvl1pPr>
      <a:lvl2pPr marL="440838" algn="l" defTabSz="881677" rtl="0" eaLnBrk="1" latinLnBrk="0" hangingPunct="1">
        <a:defRPr sz="1736" kern="1200">
          <a:solidFill>
            <a:schemeClr val="tx1"/>
          </a:solidFill>
          <a:latin typeface="+mn-lt"/>
          <a:ea typeface="+mn-ea"/>
          <a:cs typeface="+mn-cs"/>
        </a:defRPr>
      </a:lvl2pPr>
      <a:lvl3pPr marL="881677" algn="l" defTabSz="881677" rtl="0" eaLnBrk="1" latinLnBrk="0" hangingPunct="1">
        <a:defRPr sz="1736" kern="1200">
          <a:solidFill>
            <a:schemeClr val="tx1"/>
          </a:solidFill>
          <a:latin typeface="+mn-lt"/>
          <a:ea typeface="+mn-ea"/>
          <a:cs typeface="+mn-cs"/>
        </a:defRPr>
      </a:lvl3pPr>
      <a:lvl4pPr marL="1322515" algn="l" defTabSz="881677" rtl="0" eaLnBrk="1" latinLnBrk="0" hangingPunct="1">
        <a:defRPr sz="1736" kern="1200">
          <a:solidFill>
            <a:schemeClr val="tx1"/>
          </a:solidFill>
          <a:latin typeface="+mn-lt"/>
          <a:ea typeface="+mn-ea"/>
          <a:cs typeface="+mn-cs"/>
        </a:defRPr>
      </a:lvl4pPr>
      <a:lvl5pPr marL="1763355" algn="l" defTabSz="881677" rtl="0" eaLnBrk="1" latinLnBrk="0" hangingPunct="1">
        <a:defRPr sz="1736" kern="1200">
          <a:solidFill>
            <a:schemeClr val="tx1"/>
          </a:solidFill>
          <a:latin typeface="+mn-lt"/>
          <a:ea typeface="+mn-ea"/>
          <a:cs typeface="+mn-cs"/>
        </a:defRPr>
      </a:lvl5pPr>
      <a:lvl6pPr marL="2204192" algn="l" defTabSz="881677" rtl="0" eaLnBrk="1" latinLnBrk="0" hangingPunct="1">
        <a:defRPr sz="1736" kern="1200">
          <a:solidFill>
            <a:schemeClr val="tx1"/>
          </a:solidFill>
          <a:latin typeface="+mn-lt"/>
          <a:ea typeface="+mn-ea"/>
          <a:cs typeface="+mn-cs"/>
        </a:defRPr>
      </a:lvl6pPr>
      <a:lvl7pPr marL="2645030" algn="l" defTabSz="881677" rtl="0" eaLnBrk="1" latinLnBrk="0" hangingPunct="1">
        <a:defRPr sz="1736" kern="1200">
          <a:solidFill>
            <a:schemeClr val="tx1"/>
          </a:solidFill>
          <a:latin typeface="+mn-lt"/>
          <a:ea typeface="+mn-ea"/>
          <a:cs typeface="+mn-cs"/>
        </a:defRPr>
      </a:lvl7pPr>
      <a:lvl8pPr marL="3085870" algn="l" defTabSz="881677" rtl="0" eaLnBrk="1" latinLnBrk="0" hangingPunct="1">
        <a:defRPr sz="1736" kern="1200">
          <a:solidFill>
            <a:schemeClr val="tx1"/>
          </a:solidFill>
          <a:latin typeface="+mn-lt"/>
          <a:ea typeface="+mn-ea"/>
          <a:cs typeface="+mn-cs"/>
        </a:defRPr>
      </a:lvl8pPr>
      <a:lvl9pPr marL="3526706" algn="l" defTabSz="881677"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tiff"/><Relationship Id="rId5" Type="http://schemas.openxmlformats.org/officeDocument/2006/relationships/image" Target="../media/image17.png"/><Relationship Id="rId4" Type="http://schemas.openxmlformats.org/officeDocument/2006/relationships/image" Target="../media/image16.tiff"/></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tiff"/><Relationship Id="rId5" Type="http://schemas.openxmlformats.org/officeDocument/2006/relationships/image" Target="../media/image28.jpeg"/><Relationship Id="rId4" Type="http://schemas.openxmlformats.org/officeDocument/2006/relationships/hyperlink" Target="http://www.elsevier.com/termsandcondi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hyperlink" Target="http://www.elsevier.com/termsandcondition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43.tiff"/><Relationship Id="rId3" Type="http://schemas.openxmlformats.org/officeDocument/2006/relationships/image" Target="../media/image40.jpeg"/><Relationship Id="rId7" Type="http://schemas.openxmlformats.org/officeDocument/2006/relationships/image" Target="../media/image42.tif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tiff"/><Relationship Id="rId5" Type="http://schemas.openxmlformats.org/officeDocument/2006/relationships/image" Target="../media/image28.jpeg"/><Relationship Id="rId4" Type="http://schemas.openxmlformats.org/officeDocument/2006/relationships/hyperlink" Target="http://www.elsevier.com/termsandconditi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7.xml"/><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 Id="rId4" Type="http://schemas.openxmlformats.org/officeDocument/2006/relationships/image" Target="../media/image53.tiff"/></Relationships>
</file>

<file path=ppt/slides/_rels/slide2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8.svg"/><Relationship Id="rId11" Type="http://schemas.openxmlformats.org/officeDocument/2006/relationships/image" Target="../media/image63.tiff"/><Relationship Id="rId5" Type="http://schemas.openxmlformats.org/officeDocument/2006/relationships/image" Target="../media/image57.png"/><Relationship Id="rId10" Type="http://schemas.openxmlformats.org/officeDocument/2006/relationships/image" Target="../media/image62.tiff"/><Relationship Id="rId4" Type="http://schemas.openxmlformats.org/officeDocument/2006/relationships/image" Target="../media/image56.svg"/><Relationship Id="rId9" Type="http://schemas.openxmlformats.org/officeDocument/2006/relationships/image" Target="../media/image61.tiff"/></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4.png"/><Relationship Id="rId7" Type="http://schemas.openxmlformats.org/officeDocument/2006/relationships/image" Target="../media/image22.png"/><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75.sv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hyperlink" Target="https://www.edf.one/home/Guidelines/EuroGuiDerm-2022.html"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www.gazzettaufficiale.it/atto/serie_generale/caricaDettaglioAtto/originario?atto.dataPubblicazioneGazzetta=2021-12-10&amp;atto.codiceRedazionale=21A0716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hyperlink" Target="http://www.elsevier.com/termsandcondi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hyperlink" Target="http://www.elsevier.com/termsandcondi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8.jpeg"/><Relationship Id="rId4" Type="http://schemas.openxmlformats.org/officeDocument/2006/relationships/hyperlink" Target="http://www.elsevier.com/termsandconditio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tiff"/><Relationship Id="rId5" Type="http://schemas.openxmlformats.org/officeDocument/2006/relationships/image" Target="../media/image28.jpeg"/><Relationship Id="rId4" Type="http://schemas.openxmlformats.org/officeDocument/2006/relationships/hyperlink" Target="http://www.elsevier.com/termsandcondi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46520" y="1122363"/>
            <a:ext cx="5577840" cy="2387600"/>
          </a:xfrm>
        </p:spPr>
        <p:txBody>
          <a:bodyPr>
            <a:noAutofit/>
          </a:bodyPr>
          <a:lstStyle/>
          <a:p>
            <a:r>
              <a:rPr lang="en-CA" sz="4400" b="1" dirty="0"/>
              <a:t>Novel systemic therapies for the treatment of AD</a:t>
            </a:r>
            <a:br>
              <a:rPr lang="en-CA" sz="4400" b="1" dirty="0"/>
            </a:br>
            <a:r>
              <a:rPr lang="en-CA" sz="1800" b="1" dirty="0"/>
              <a:t>MUHC’s Centre of Excellence in AD</a:t>
            </a:r>
            <a:endParaRPr lang="en-US" sz="3600" b="1" dirty="0"/>
          </a:p>
        </p:txBody>
      </p:sp>
      <p:sp>
        <p:nvSpPr>
          <p:cNvPr id="5" name="Subtitle 2"/>
          <p:cNvSpPr txBox="1">
            <a:spLocks noGrp="1"/>
          </p:cNvSpPr>
          <p:nvPr>
            <p:ph type="subTitle" idx="1"/>
          </p:nvPr>
        </p:nvSpPr>
        <p:spPr>
          <a:xfrm>
            <a:off x="6446996" y="4065533"/>
            <a:ext cx="5576887"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2800" dirty="0">
                <a:solidFill>
                  <a:schemeClr val="tx1">
                    <a:lumMod val="65000"/>
                    <a:lumOff val="35000"/>
                  </a:schemeClr>
                </a:solidFill>
              </a:rPr>
              <a:t>Melinda Gooderham </a:t>
            </a:r>
            <a:r>
              <a:rPr lang="en-US" sz="2000" dirty="0">
                <a:solidFill>
                  <a:schemeClr val="tx1">
                    <a:lumMod val="65000"/>
                    <a:lumOff val="35000"/>
                  </a:schemeClr>
                </a:solidFill>
              </a:rPr>
              <a:t>MSc MD FRCPC</a:t>
            </a:r>
          </a:p>
          <a:p>
            <a:r>
              <a:rPr lang="en-US" sz="1400" dirty="0">
                <a:solidFill>
                  <a:schemeClr val="tx1">
                    <a:lumMod val="65000"/>
                    <a:lumOff val="35000"/>
                  </a:schemeClr>
                </a:solidFill>
              </a:rPr>
              <a:t>SKiN Centre for Dermatology, Peterborough </a:t>
            </a:r>
          </a:p>
          <a:p>
            <a:r>
              <a:rPr lang="en-US" sz="1400" dirty="0">
                <a:solidFill>
                  <a:schemeClr val="tx1">
                    <a:lumMod val="65000"/>
                    <a:lumOff val="35000"/>
                  </a:schemeClr>
                </a:solidFill>
              </a:rPr>
              <a:t>Assistant Professor, Queen’s University, Kingston ON</a:t>
            </a:r>
          </a:p>
          <a:p>
            <a:r>
              <a:rPr lang="en-US" sz="1400" dirty="0">
                <a:solidFill>
                  <a:schemeClr val="tx1">
                    <a:lumMod val="65000"/>
                    <a:lumOff val="35000"/>
                  </a:schemeClr>
                </a:solidFill>
              </a:rPr>
              <a:t>Investigator, Probity Medical Research, Waterloo 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41502" y="5808706"/>
            <a:ext cx="778497" cy="749041"/>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9780" y="5842435"/>
            <a:ext cx="1138514" cy="865745"/>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1741" y="6100089"/>
            <a:ext cx="1045416" cy="415988"/>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9511" y="6083331"/>
            <a:ext cx="1045402" cy="501326"/>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tretch/>
        </p:blipFill>
        <p:spPr>
          <a:xfrm>
            <a:off x="-19536" y="0"/>
            <a:ext cx="6464300" cy="6858000"/>
          </a:xfrm>
          <a:prstGeom prst="rect">
            <a:avLst/>
          </a:prstGeom>
        </p:spPr>
      </p:pic>
      <p:sp>
        <p:nvSpPr>
          <p:cNvPr id="10" name="Rectangle 9">
            <a:extLst>
              <a:ext uri="{FF2B5EF4-FFF2-40B4-BE49-F238E27FC236}">
                <a16:creationId xmlns:a16="http://schemas.microsoft.com/office/drawing/2014/main" id="{290D9D6E-CBCA-D140-9F80-B84B8130EAC3}"/>
              </a:ext>
            </a:extLst>
          </p:cNvPr>
          <p:cNvSpPr/>
          <p:nvPr/>
        </p:nvSpPr>
        <p:spPr>
          <a:xfrm>
            <a:off x="7624118" y="6145810"/>
            <a:ext cx="190525" cy="8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D5F071-74E0-4543-881B-587309A358DE}"/>
              </a:ext>
            </a:extLst>
          </p:cNvPr>
          <p:cNvSpPr/>
          <p:nvPr/>
        </p:nvSpPr>
        <p:spPr>
          <a:xfrm>
            <a:off x="6674254" y="6145809"/>
            <a:ext cx="190525" cy="83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6C6721E-27E2-2C4C-A772-976A19B7CE5E}"/>
              </a:ext>
            </a:extLst>
          </p:cNvPr>
          <p:cNvSpPr txBox="1"/>
          <p:nvPr/>
        </p:nvSpPr>
        <p:spPr>
          <a:xfrm>
            <a:off x="7546965" y="6104981"/>
            <a:ext cx="386796" cy="184666"/>
          </a:xfrm>
          <a:prstGeom prst="rect">
            <a:avLst/>
          </a:prstGeom>
          <a:noFill/>
        </p:spPr>
        <p:txBody>
          <a:bodyPr wrap="square" rtlCol="0">
            <a:spAutoFit/>
          </a:bodyPr>
          <a:lstStyle/>
          <a:p>
            <a:r>
              <a:rPr lang="en-US" sz="600" b="1" dirty="0"/>
              <a:t>2021</a:t>
            </a:r>
          </a:p>
        </p:txBody>
      </p:sp>
      <p:sp>
        <p:nvSpPr>
          <p:cNvPr id="4" name="TextBox 3">
            <a:extLst>
              <a:ext uri="{FF2B5EF4-FFF2-40B4-BE49-F238E27FC236}">
                <a16:creationId xmlns:a16="http://schemas.microsoft.com/office/drawing/2014/main" id="{19951A91-06B4-E34B-AC2C-B528E4615C84}"/>
              </a:ext>
            </a:extLst>
          </p:cNvPr>
          <p:cNvSpPr txBox="1"/>
          <p:nvPr/>
        </p:nvSpPr>
        <p:spPr>
          <a:xfrm>
            <a:off x="6614366" y="6100277"/>
            <a:ext cx="386796" cy="184666"/>
          </a:xfrm>
          <a:prstGeom prst="rect">
            <a:avLst/>
          </a:prstGeom>
          <a:noFill/>
        </p:spPr>
        <p:txBody>
          <a:bodyPr wrap="square" rtlCol="0">
            <a:spAutoFit/>
          </a:bodyPr>
          <a:lstStyle/>
          <a:p>
            <a:r>
              <a:rPr lang="en-US" sz="600" b="1" dirty="0"/>
              <a:t>2021</a:t>
            </a:r>
          </a:p>
        </p:txBody>
      </p:sp>
    </p:spTree>
    <p:extLst>
      <p:ext uri="{BB962C8B-B14F-4D97-AF65-F5344CB8AC3E}">
        <p14:creationId xmlns:p14="http://schemas.microsoft.com/office/powerpoint/2010/main" val="144268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spc="-1" dirty="0">
                <a:solidFill>
                  <a:srgbClr val="FFFFFF"/>
                </a:solidFill>
                <a:latin typeface="Arial"/>
              </a:rPr>
              <a:t>Figure 1 </a:t>
            </a:r>
          </a:p>
        </p:txBody>
      </p:sp>
      <p:pic>
        <p:nvPicPr>
          <p:cNvPr id="48" name="Main graphic"/>
          <p:cNvPicPr/>
          <p:nvPr/>
        </p:nvPicPr>
        <p:blipFill rotWithShape="1">
          <a:blip r:embed="rId3" cstate="hqprint">
            <a:extLst>
              <a:ext uri="{28A0092B-C50C-407E-A947-70E740481C1C}">
                <a14:useLocalDpi xmlns:a14="http://schemas.microsoft.com/office/drawing/2010/main"/>
              </a:ext>
            </a:extLst>
          </a:blip>
          <a:srcRect/>
          <a:stretch/>
        </p:blipFill>
        <p:spPr>
          <a:xfrm>
            <a:off x="2667000" y="927101"/>
            <a:ext cx="5816600" cy="5016500"/>
          </a:xfrm>
          <a:prstGeom prst="rect">
            <a:avLst/>
          </a:prstGeom>
          <a:ln>
            <a:noFill/>
          </a:ln>
        </p:spPr>
      </p:pic>
      <p:sp>
        <p:nvSpPr>
          <p:cNvPr id="49" name="TextShape 2"/>
          <p:cNvSpPr txBox="1"/>
          <p:nvPr/>
        </p:nvSpPr>
        <p:spPr>
          <a:xfrm>
            <a:off x="812129" y="6472059"/>
            <a:ext cx="8254800" cy="231120"/>
          </a:xfrm>
          <a:prstGeom prst="rect">
            <a:avLst/>
          </a:prstGeom>
          <a:noFill/>
          <a:ln>
            <a:noFill/>
          </a:ln>
        </p:spPr>
        <p:txBody>
          <a:bodyPr lIns="90000" tIns="45000" rIns="90000" bIns="45000">
            <a:spAutoFit/>
          </a:bodyPr>
          <a:lstStyle/>
          <a:p>
            <a:r>
              <a:rPr lang="en-US" sz="900" i="1" spc="-1" dirty="0">
                <a:latin typeface="Arial"/>
              </a:rPr>
              <a:t>Annals of Allergy, Asthma &amp; Immunology</a:t>
            </a:r>
            <a:r>
              <a:rPr lang="en-US" sz="900" spc="-1" dirty="0">
                <a:latin typeface="Arial"/>
              </a:rPr>
              <a:t> 2021 12621-31DOI: (10.1016/j.anai.2020.08.016) </a:t>
            </a:r>
          </a:p>
        </p:txBody>
      </p:sp>
      <p:sp>
        <p:nvSpPr>
          <p:cNvPr id="50" name="TextShape 3"/>
          <p:cNvSpPr txBox="1"/>
          <p:nvPr/>
        </p:nvSpPr>
        <p:spPr>
          <a:xfrm>
            <a:off x="812129" y="6624986"/>
            <a:ext cx="5535508" cy="233014"/>
          </a:xfrm>
          <a:prstGeom prst="rect">
            <a:avLst/>
          </a:prstGeom>
          <a:noFill/>
          <a:ln>
            <a:noFill/>
          </a:ln>
        </p:spPr>
        <p:txBody>
          <a:bodyPr wrap="square" lIns="90000" tIns="46800" rIns="90000" bIns="46800" anchor="ctr">
            <a:spAutoFit/>
          </a:bodyPr>
          <a:lstStyle/>
          <a:p>
            <a:r>
              <a:rPr lang="en-US" sz="900" spc="-1" dirty="0">
                <a:latin typeface="Arial"/>
              </a:rPr>
              <a:t>Copyright © 2020 American College of Allergy, Asthma &amp; Immunology</a:t>
            </a:r>
            <a:r>
              <a:rPr lang="en-US" sz="900" spc="-1" dirty="0">
                <a:latin typeface="Arial"/>
                <a:hlinkClick r:id="rId4">
                  <a:extLst>
                    <a:ext uri="{A12FA001-AC4F-418D-AE19-62706E023703}">
                      <ahyp:hlinkClr xmlns:ahyp="http://schemas.microsoft.com/office/drawing/2018/hyperlinkcolor" val="tx"/>
                    </a:ext>
                  </a:extLst>
                </a:hlinkClick>
              </a:rPr>
              <a:t> Terms and Conditions</a:t>
            </a:r>
            <a:endParaRPr lang="en-US" sz="900" spc="-1" dirty="0">
              <a:latin typeface="Arial"/>
            </a:endParaRPr>
          </a:p>
        </p:txBody>
      </p:sp>
      <p:pic>
        <p:nvPicPr>
          <p:cNvPr id="51" name="Logo"/>
          <p:cNvPicPr/>
          <p:nvPr/>
        </p:nvPicPr>
        <p:blipFill>
          <a:blip r:embed="rId5"/>
          <a:stretch/>
        </p:blipFill>
        <p:spPr>
          <a:xfrm>
            <a:off x="104369" y="6041947"/>
            <a:ext cx="707760" cy="793800"/>
          </a:xfrm>
          <a:prstGeom prst="rect">
            <a:avLst/>
          </a:prstGeom>
          <a:ln>
            <a:noFill/>
          </a:ln>
        </p:spPr>
      </p:pic>
      <p:sp>
        <p:nvSpPr>
          <p:cNvPr id="3" name="TextBox 2">
            <a:extLst>
              <a:ext uri="{FF2B5EF4-FFF2-40B4-BE49-F238E27FC236}">
                <a16:creationId xmlns:a16="http://schemas.microsoft.com/office/drawing/2014/main" id="{22ADC92D-DE83-8640-997D-5021AD3CE89F}"/>
              </a:ext>
            </a:extLst>
          </p:cNvPr>
          <p:cNvSpPr txBox="1"/>
          <p:nvPr/>
        </p:nvSpPr>
        <p:spPr>
          <a:xfrm>
            <a:off x="1091864" y="344429"/>
            <a:ext cx="2520626" cy="1077218"/>
          </a:xfrm>
          <a:prstGeom prst="rect">
            <a:avLst/>
          </a:prstGeom>
          <a:noFill/>
        </p:spPr>
        <p:txBody>
          <a:bodyPr wrap="none" rtlCol="0">
            <a:spAutoFit/>
          </a:bodyPr>
          <a:lstStyle/>
          <a:p>
            <a:r>
              <a:rPr lang="en-US" sz="3200" b="1" dirty="0">
                <a:solidFill>
                  <a:schemeClr val="accent3">
                    <a:lumMod val="75000"/>
                  </a:schemeClr>
                </a:solidFill>
              </a:rPr>
              <a:t>Tralokinumab</a:t>
            </a:r>
          </a:p>
          <a:p>
            <a:r>
              <a:rPr lang="en-US" sz="3200" b="1" dirty="0">
                <a:solidFill>
                  <a:schemeClr val="accent3">
                    <a:lumMod val="75000"/>
                  </a:schemeClr>
                </a:solidFill>
              </a:rPr>
              <a:t>Lebrikizumab</a:t>
            </a:r>
          </a:p>
        </p:txBody>
      </p:sp>
      <p:pic>
        <p:nvPicPr>
          <p:cNvPr id="4" name="Picture 3">
            <a:extLst>
              <a:ext uri="{FF2B5EF4-FFF2-40B4-BE49-F238E27FC236}">
                <a16:creationId xmlns:a16="http://schemas.microsoft.com/office/drawing/2014/main" id="{A5A9AA01-2180-9D40-BA6F-353CB6D4891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7121425">
            <a:off x="3376391" y="1314450"/>
            <a:ext cx="1536700" cy="1536700"/>
          </a:xfrm>
          <a:prstGeom prst="rect">
            <a:avLst/>
          </a:prstGeom>
        </p:spPr>
      </p:pic>
      <p:sp>
        <p:nvSpPr>
          <p:cNvPr id="5" name="Oval 4">
            <a:extLst>
              <a:ext uri="{FF2B5EF4-FFF2-40B4-BE49-F238E27FC236}">
                <a16:creationId xmlns:a16="http://schemas.microsoft.com/office/drawing/2014/main" id="{A2E439CC-8182-BE41-9B14-D7216159BCF1}"/>
              </a:ext>
            </a:extLst>
          </p:cNvPr>
          <p:cNvSpPr/>
          <p:nvPr/>
        </p:nvSpPr>
        <p:spPr>
          <a:xfrm>
            <a:off x="4673830" y="1830800"/>
            <a:ext cx="252000" cy="25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8166242-7FFD-2E47-80C8-ECEE788E0B67}"/>
              </a:ext>
            </a:extLst>
          </p:cNvPr>
          <p:cNvSpPr txBox="1"/>
          <p:nvPr/>
        </p:nvSpPr>
        <p:spPr>
          <a:xfrm>
            <a:off x="812129" y="6256042"/>
            <a:ext cx="1289456" cy="307777"/>
          </a:xfrm>
          <a:prstGeom prst="rect">
            <a:avLst/>
          </a:prstGeom>
          <a:noFill/>
        </p:spPr>
        <p:txBody>
          <a:bodyPr wrap="none" rtlCol="0">
            <a:spAutoFit/>
          </a:bodyPr>
          <a:lstStyle/>
          <a:p>
            <a:r>
              <a:rPr lang="en-US" sz="1400" dirty="0"/>
              <a:t>Modified from:</a:t>
            </a:r>
          </a:p>
        </p:txBody>
      </p:sp>
    </p:spTree>
    <p:extLst>
      <p:ext uri="{BB962C8B-B14F-4D97-AF65-F5344CB8AC3E}">
        <p14:creationId xmlns:p14="http://schemas.microsoft.com/office/powerpoint/2010/main" val="84206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spc="-1" dirty="0">
                <a:solidFill>
                  <a:srgbClr val="FFFFFF"/>
                </a:solidFill>
                <a:latin typeface="Arial"/>
              </a:rPr>
              <a:t>Figure 1 </a:t>
            </a:r>
          </a:p>
        </p:txBody>
      </p:sp>
      <p:pic>
        <p:nvPicPr>
          <p:cNvPr id="48" name="Main graphic"/>
          <p:cNvPicPr/>
          <p:nvPr/>
        </p:nvPicPr>
        <p:blipFill rotWithShape="1">
          <a:blip r:embed="rId3" cstate="hqprint">
            <a:extLst>
              <a:ext uri="{28A0092B-C50C-407E-A947-70E740481C1C}">
                <a14:useLocalDpi xmlns:a14="http://schemas.microsoft.com/office/drawing/2010/main"/>
              </a:ext>
            </a:extLst>
          </a:blip>
          <a:srcRect/>
          <a:stretch/>
        </p:blipFill>
        <p:spPr>
          <a:xfrm>
            <a:off x="2667000" y="927101"/>
            <a:ext cx="5816600" cy="5016500"/>
          </a:xfrm>
          <a:prstGeom prst="rect">
            <a:avLst/>
          </a:prstGeom>
          <a:ln>
            <a:noFill/>
          </a:ln>
        </p:spPr>
      </p:pic>
      <p:sp>
        <p:nvSpPr>
          <p:cNvPr id="49" name="TextShape 2"/>
          <p:cNvSpPr txBox="1"/>
          <p:nvPr/>
        </p:nvSpPr>
        <p:spPr>
          <a:xfrm>
            <a:off x="812129" y="6472059"/>
            <a:ext cx="8254800" cy="231120"/>
          </a:xfrm>
          <a:prstGeom prst="rect">
            <a:avLst/>
          </a:prstGeom>
          <a:noFill/>
          <a:ln>
            <a:noFill/>
          </a:ln>
        </p:spPr>
        <p:txBody>
          <a:bodyPr lIns="90000" tIns="45000" rIns="90000" bIns="45000">
            <a:spAutoFit/>
          </a:bodyPr>
          <a:lstStyle/>
          <a:p>
            <a:r>
              <a:rPr lang="en-US" sz="900" i="1" spc="-1" dirty="0">
                <a:latin typeface="Arial"/>
              </a:rPr>
              <a:t>Annals of Allergy, Asthma &amp; Immunology</a:t>
            </a:r>
            <a:r>
              <a:rPr lang="en-US" sz="900" spc="-1" dirty="0">
                <a:latin typeface="Arial"/>
              </a:rPr>
              <a:t> 2021 12621-31DOI: (10.1016/j.anai.2020.08.016) </a:t>
            </a:r>
          </a:p>
        </p:txBody>
      </p:sp>
      <p:sp>
        <p:nvSpPr>
          <p:cNvPr id="50" name="TextShape 3"/>
          <p:cNvSpPr txBox="1"/>
          <p:nvPr/>
        </p:nvSpPr>
        <p:spPr>
          <a:xfrm>
            <a:off x="812129" y="6624986"/>
            <a:ext cx="5535508" cy="233014"/>
          </a:xfrm>
          <a:prstGeom prst="rect">
            <a:avLst/>
          </a:prstGeom>
          <a:noFill/>
          <a:ln>
            <a:noFill/>
          </a:ln>
        </p:spPr>
        <p:txBody>
          <a:bodyPr wrap="square" lIns="90000" tIns="46800" rIns="90000" bIns="46800" anchor="ctr">
            <a:spAutoFit/>
          </a:bodyPr>
          <a:lstStyle/>
          <a:p>
            <a:r>
              <a:rPr lang="en-US" sz="900" spc="-1" dirty="0">
                <a:latin typeface="Arial"/>
              </a:rPr>
              <a:t>Copyright © 2020 American College of Allergy, Asthma &amp; Immunology</a:t>
            </a:r>
            <a:r>
              <a:rPr lang="en-US" sz="900" spc="-1" dirty="0">
                <a:latin typeface="Arial"/>
                <a:hlinkClick r:id="rId4">
                  <a:extLst>
                    <a:ext uri="{A12FA001-AC4F-418D-AE19-62706E023703}">
                      <ahyp:hlinkClr xmlns:ahyp="http://schemas.microsoft.com/office/drawing/2018/hyperlinkcolor" val="tx"/>
                    </a:ext>
                  </a:extLst>
                </a:hlinkClick>
              </a:rPr>
              <a:t> Terms and Conditions</a:t>
            </a:r>
            <a:endParaRPr lang="en-US" sz="900" spc="-1" dirty="0">
              <a:latin typeface="Arial"/>
            </a:endParaRPr>
          </a:p>
        </p:txBody>
      </p:sp>
      <p:pic>
        <p:nvPicPr>
          <p:cNvPr id="51" name="Logo"/>
          <p:cNvPicPr/>
          <p:nvPr/>
        </p:nvPicPr>
        <p:blipFill>
          <a:blip r:embed="rId5"/>
          <a:stretch/>
        </p:blipFill>
        <p:spPr>
          <a:xfrm>
            <a:off x="104369" y="6041947"/>
            <a:ext cx="707760" cy="793800"/>
          </a:xfrm>
          <a:prstGeom prst="rect">
            <a:avLst/>
          </a:prstGeom>
          <a:ln>
            <a:noFill/>
          </a:ln>
        </p:spPr>
      </p:pic>
      <p:sp>
        <p:nvSpPr>
          <p:cNvPr id="3" name="TextBox 2">
            <a:extLst>
              <a:ext uri="{FF2B5EF4-FFF2-40B4-BE49-F238E27FC236}">
                <a16:creationId xmlns:a16="http://schemas.microsoft.com/office/drawing/2014/main" id="{22ADC92D-DE83-8640-997D-5021AD3CE89F}"/>
              </a:ext>
            </a:extLst>
          </p:cNvPr>
          <p:cNvSpPr txBox="1"/>
          <p:nvPr/>
        </p:nvSpPr>
        <p:spPr>
          <a:xfrm>
            <a:off x="1091864" y="344429"/>
            <a:ext cx="2805127" cy="584775"/>
          </a:xfrm>
          <a:prstGeom prst="rect">
            <a:avLst/>
          </a:prstGeom>
          <a:noFill/>
        </p:spPr>
        <p:txBody>
          <a:bodyPr wrap="none" rtlCol="0">
            <a:spAutoFit/>
          </a:bodyPr>
          <a:lstStyle/>
          <a:p>
            <a:r>
              <a:rPr lang="en-US" sz="3200" b="1" dirty="0">
                <a:solidFill>
                  <a:srgbClr val="C00000"/>
                </a:solidFill>
              </a:rPr>
              <a:t>JAK 1 inhibitors</a:t>
            </a:r>
          </a:p>
        </p:txBody>
      </p:sp>
      <p:sp>
        <p:nvSpPr>
          <p:cNvPr id="4" name="Multiply 3">
            <a:extLst>
              <a:ext uri="{FF2B5EF4-FFF2-40B4-BE49-F238E27FC236}">
                <a16:creationId xmlns:a16="http://schemas.microsoft.com/office/drawing/2014/main" id="{061D5AA4-171B-3D4C-A347-280D7012A5CA}"/>
              </a:ext>
            </a:extLst>
          </p:cNvPr>
          <p:cNvSpPr/>
          <p:nvPr/>
        </p:nvSpPr>
        <p:spPr>
          <a:xfrm>
            <a:off x="4216400" y="4292600"/>
            <a:ext cx="1358900" cy="838200"/>
          </a:xfrm>
          <a:prstGeom prst="mathMultiply">
            <a:avLst>
              <a:gd name="adj1" fmla="val 857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Multiply 12">
            <a:extLst>
              <a:ext uri="{FF2B5EF4-FFF2-40B4-BE49-F238E27FC236}">
                <a16:creationId xmlns:a16="http://schemas.microsoft.com/office/drawing/2014/main" id="{E35B938D-FB39-4F4D-B923-CC0B1FF7EA90}"/>
              </a:ext>
            </a:extLst>
          </p:cNvPr>
          <p:cNvSpPr/>
          <p:nvPr/>
        </p:nvSpPr>
        <p:spPr>
          <a:xfrm>
            <a:off x="5058587" y="3345042"/>
            <a:ext cx="1358900" cy="838200"/>
          </a:xfrm>
          <a:prstGeom prst="mathMultiply">
            <a:avLst>
              <a:gd name="adj1" fmla="val 857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y 13">
            <a:extLst>
              <a:ext uri="{FF2B5EF4-FFF2-40B4-BE49-F238E27FC236}">
                <a16:creationId xmlns:a16="http://schemas.microsoft.com/office/drawing/2014/main" id="{53D356C4-0AC6-3641-B42B-4DD3F612894C}"/>
              </a:ext>
            </a:extLst>
          </p:cNvPr>
          <p:cNvSpPr/>
          <p:nvPr/>
        </p:nvSpPr>
        <p:spPr>
          <a:xfrm>
            <a:off x="6347637" y="3009900"/>
            <a:ext cx="1358900" cy="838200"/>
          </a:xfrm>
          <a:prstGeom prst="mathMultiply">
            <a:avLst>
              <a:gd name="adj1" fmla="val 857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EA9B21A-E7A1-764A-A9FF-1EB6B594C7A0}"/>
              </a:ext>
            </a:extLst>
          </p:cNvPr>
          <p:cNvSpPr/>
          <p:nvPr/>
        </p:nvSpPr>
        <p:spPr>
          <a:xfrm>
            <a:off x="2899077" y="2883900"/>
            <a:ext cx="252000" cy="25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C8F9C3AF-E35A-E740-9187-CDE07FF29FA2}"/>
              </a:ext>
            </a:extLst>
          </p:cNvPr>
          <p:cNvSpPr/>
          <p:nvPr/>
        </p:nvSpPr>
        <p:spPr>
          <a:xfrm>
            <a:off x="4687529" y="1427527"/>
            <a:ext cx="252000" cy="25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72F43039-C0A7-8F44-8153-797A42F1B769}"/>
              </a:ext>
            </a:extLst>
          </p:cNvPr>
          <p:cNvSpPr/>
          <p:nvPr/>
        </p:nvSpPr>
        <p:spPr>
          <a:xfrm>
            <a:off x="7213830" y="845749"/>
            <a:ext cx="252000" cy="252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F1E1BBF-0920-3D49-BB66-7343BB5DD471}"/>
              </a:ext>
            </a:extLst>
          </p:cNvPr>
          <p:cNvSpPr txBox="1"/>
          <p:nvPr/>
        </p:nvSpPr>
        <p:spPr>
          <a:xfrm>
            <a:off x="812129" y="6256042"/>
            <a:ext cx="1289456" cy="307777"/>
          </a:xfrm>
          <a:prstGeom prst="rect">
            <a:avLst/>
          </a:prstGeom>
          <a:noFill/>
        </p:spPr>
        <p:txBody>
          <a:bodyPr wrap="none" rtlCol="0">
            <a:spAutoFit/>
          </a:bodyPr>
          <a:lstStyle/>
          <a:p>
            <a:r>
              <a:rPr lang="en-US" sz="1400" dirty="0"/>
              <a:t>Modified from:</a:t>
            </a:r>
          </a:p>
        </p:txBody>
      </p:sp>
      <p:sp>
        <p:nvSpPr>
          <p:cNvPr id="19" name="Oval 18">
            <a:extLst>
              <a:ext uri="{FF2B5EF4-FFF2-40B4-BE49-F238E27FC236}">
                <a16:creationId xmlns:a16="http://schemas.microsoft.com/office/drawing/2014/main" id="{B3FC6CB2-5F62-AD4E-A2BF-B1A0B4E2AC55}"/>
              </a:ext>
            </a:extLst>
          </p:cNvPr>
          <p:cNvSpPr/>
          <p:nvPr/>
        </p:nvSpPr>
        <p:spPr>
          <a:xfrm>
            <a:off x="332249" y="1502053"/>
            <a:ext cx="252000" cy="25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2D6C3795-57F9-0A4D-A439-BC0779F91BBD}"/>
              </a:ext>
            </a:extLst>
          </p:cNvPr>
          <p:cNvSpPr/>
          <p:nvPr/>
        </p:nvSpPr>
        <p:spPr>
          <a:xfrm>
            <a:off x="458249" y="2342702"/>
            <a:ext cx="252000" cy="25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F0D661D-BB61-F641-A7C0-3458B6F99A69}"/>
              </a:ext>
            </a:extLst>
          </p:cNvPr>
          <p:cNvSpPr/>
          <p:nvPr/>
        </p:nvSpPr>
        <p:spPr>
          <a:xfrm>
            <a:off x="798659" y="1917700"/>
            <a:ext cx="252000" cy="25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2F84539-E7DE-8B4D-BD39-58CCCDDDB641}"/>
              </a:ext>
            </a:extLst>
          </p:cNvPr>
          <p:cNvSpPr/>
          <p:nvPr/>
        </p:nvSpPr>
        <p:spPr>
          <a:xfrm>
            <a:off x="1170295" y="1529453"/>
            <a:ext cx="252000" cy="25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own Arrow 22">
            <a:extLst>
              <a:ext uri="{FF2B5EF4-FFF2-40B4-BE49-F238E27FC236}">
                <a16:creationId xmlns:a16="http://schemas.microsoft.com/office/drawing/2014/main" id="{7DDE90D6-501E-CC45-829C-1776793DB61E}"/>
              </a:ext>
            </a:extLst>
          </p:cNvPr>
          <p:cNvSpPr/>
          <p:nvPr/>
        </p:nvSpPr>
        <p:spPr>
          <a:xfrm rot="17813946">
            <a:off x="5188936" y="4000292"/>
            <a:ext cx="598960" cy="927100"/>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BFEE8D95-62B2-C04C-AA2A-3794D4E0B6C3}"/>
              </a:ext>
            </a:extLst>
          </p:cNvPr>
          <p:cNvSpPr/>
          <p:nvPr/>
        </p:nvSpPr>
        <p:spPr>
          <a:xfrm rot="19960504">
            <a:off x="5881368" y="3182031"/>
            <a:ext cx="598960" cy="927100"/>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C987A56E-F3D1-1D47-A7FE-A77E30D43A1D}"/>
              </a:ext>
            </a:extLst>
          </p:cNvPr>
          <p:cNvSpPr/>
          <p:nvPr/>
        </p:nvSpPr>
        <p:spPr>
          <a:xfrm rot="258701">
            <a:off x="7166349" y="2936560"/>
            <a:ext cx="598960" cy="890285"/>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12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1.11111E-6 L 0.04479 0.04074 " pathEditMode="relative" rAng="0" ptsTypes="AA">
                                      <p:cBhvr>
                                        <p:cTn id="6" dur="2000" fill="hold"/>
                                        <p:tgtEl>
                                          <p:spTgt spid="16"/>
                                        </p:tgtEl>
                                        <p:attrNameLst>
                                          <p:attrName>ppt_x</p:attrName>
                                          <p:attrName>ppt_y</p:attrName>
                                        </p:attrNameLst>
                                      </p:cBhvr>
                                      <p:rCtr x="2240" y="2037"/>
                                    </p:animMotion>
                                  </p:childTnLst>
                                </p:cTn>
                              </p:par>
                              <p:par>
                                <p:cTn id="7" presetID="42" presetClass="path" presetSubtype="0" accel="50000" decel="50000" fill="hold" grpId="0" nodeType="withEffect">
                                  <p:stCondLst>
                                    <p:cond delay="0"/>
                                  </p:stCondLst>
                                  <p:childTnLst>
                                    <p:animMotion origin="layout" path="M -2.70833E-6 1.11111E-6 L 0.0638 0.04884 " pathEditMode="relative" rAng="0" ptsTypes="AA">
                                      <p:cBhvr>
                                        <p:cTn id="8" dur="2000" fill="hold"/>
                                        <p:tgtEl>
                                          <p:spTgt spid="15"/>
                                        </p:tgtEl>
                                        <p:attrNameLst>
                                          <p:attrName>ppt_x</p:attrName>
                                          <p:attrName>ppt_y</p:attrName>
                                        </p:attrNameLst>
                                      </p:cBhvr>
                                      <p:rCtr x="3190" y="2431"/>
                                    </p:animMotion>
                                  </p:childTnLst>
                                </p:cTn>
                              </p:par>
                              <p:par>
                                <p:cTn id="9" presetID="42" presetClass="path" presetSubtype="0" accel="50000" decel="50000" fill="hold" grpId="0" nodeType="withEffect">
                                  <p:stCondLst>
                                    <p:cond delay="0"/>
                                  </p:stCondLst>
                                  <p:childTnLst>
                                    <p:animMotion origin="layout" path="M -3.125E-6 3.33333E-6 L 0.01042 0.09722 " pathEditMode="relative" rAng="0" ptsTypes="AA">
                                      <p:cBhvr>
                                        <p:cTn id="10" dur="2000" fill="hold"/>
                                        <p:tgtEl>
                                          <p:spTgt spid="17"/>
                                        </p:tgtEl>
                                        <p:attrNameLst>
                                          <p:attrName>ppt_x</p:attrName>
                                          <p:attrName>ppt_y</p:attrName>
                                        </p:attrNameLst>
                                      </p:cBhvr>
                                      <p:rCtr x="521" y="4861"/>
                                    </p:animMotion>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par>
                                <p:cTn id="16" presetID="9" presetClass="entr" presetSubtype="0" fill="hold" grpId="1"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par>
                                <p:cTn id="19" presetID="9" presetClass="entr" presetSubtype="0" fill="hold" grpId="1"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2" nodeType="clickEffect">
                                  <p:stCondLst>
                                    <p:cond delay="0"/>
                                  </p:stCondLst>
                                  <p:childTnLst>
                                    <p:animEffect transition="out" filter="dissolv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9" presetClass="exit" presetSubtype="0" fill="hold" grpId="2" nodeType="withEffect">
                                  <p:stCondLst>
                                    <p:cond delay="0"/>
                                  </p:stCondLst>
                                  <p:childTnLst>
                                    <p:animEffect transition="out" filter="dissolv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9" presetClass="exit" presetSubtype="0" fill="hold" grpId="2" nodeType="withEffect">
                                  <p:stCondLst>
                                    <p:cond delay="0"/>
                                  </p:stCondLst>
                                  <p:childTnLst>
                                    <p:animEffect transition="out" filter="dissolv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6" grpId="0" animBg="1"/>
      <p:bldP spid="17" grpId="0" animBg="1"/>
      <p:bldP spid="23" grpId="1" animBg="1"/>
      <p:bldP spid="23" grpId="2" animBg="1"/>
      <p:bldP spid="24" grpId="1" animBg="1"/>
      <p:bldP spid="24" grpId="2" animBg="1"/>
      <p:bldP spid="25" grpId="1" animBg="1"/>
      <p:bldP spid="25" grpId="2"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2F862CB-34DD-9547-8222-2D24C97CC919}"/>
              </a:ext>
            </a:extLst>
          </p:cNvPr>
          <p:cNvSpPr/>
          <p:nvPr/>
        </p:nvSpPr>
        <p:spPr>
          <a:xfrm>
            <a:off x="0" y="6475813"/>
            <a:ext cx="12192000" cy="382187"/>
          </a:xfrm>
          <a:prstGeom prst="rect">
            <a:avLst/>
          </a:prstGeom>
          <a:solidFill>
            <a:srgbClr val="071D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505E8-4DF1-1148-B991-7778FAA54914}"/>
              </a:ext>
            </a:extLst>
          </p:cNvPr>
          <p:cNvSpPr>
            <a:spLocks noGrp="1"/>
          </p:cNvSpPr>
          <p:nvPr>
            <p:ph type="title"/>
          </p:nvPr>
        </p:nvSpPr>
        <p:spPr>
          <a:xfrm>
            <a:off x="838200" y="365126"/>
            <a:ext cx="10515600" cy="742706"/>
          </a:xfrm>
        </p:spPr>
        <p:txBody>
          <a:bodyPr/>
          <a:lstStyle/>
          <a:p>
            <a:r>
              <a:rPr lang="en-US" b="1" dirty="0">
                <a:latin typeface="Segoe UI" panose="020B0502040204020203" pitchFamily="34" charset="0"/>
                <a:cs typeface="Segoe UI" panose="020B0502040204020203" pitchFamily="34" charset="0"/>
              </a:rPr>
              <a:t>JAK signaling</a:t>
            </a:r>
          </a:p>
        </p:txBody>
      </p:sp>
      <p:sp>
        <p:nvSpPr>
          <p:cNvPr id="6" name="TextBox 5">
            <a:extLst>
              <a:ext uri="{FF2B5EF4-FFF2-40B4-BE49-F238E27FC236}">
                <a16:creationId xmlns:a16="http://schemas.microsoft.com/office/drawing/2014/main" id="{82DA3A41-F7C7-BF45-8935-8E4DC0DF7C99}"/>
              </a:ext>
            </a:extLst>
          </p:cNvPr>
          <p:cNvSpPr txBox="1"/>
          <p:nvPr/>
        </p:nvSpPr>
        <p:spPr>
          <a:xfrm>
            <a:off x="240822" y="6546151"/>
            <a:ext cx="6499728" cy="461665"/>
          </a:xfrm>
          <a:prstGeom prst="rect">
            <a:avLst/>
          </a:prstGeom>
          <a:noFill/>
        </p:spPr>
        <p:txBody>
          <a:bodyPr wrap="none" rtlCol="0">
            <a:spAutoFit/>
          </a:bodyPr>
          <a:lstStyle/>
          <a:p>
            <a:r>
              <a:rPr lang="en-US" sz="1200" dirty="0">
                <a:solidFill>
                  <a:schemeClr val="bg1"/>
                </a:solidFill>
              </a:rPr>
              <a:t>  Glassman, C. R. et al. Science 2022, 376 (6589), 163–169. https://</a:t>
            </a:r>
            <a:r>
              <a:rPr lang="en-US" sz="1200" dirty="0" err="1">
                <a:solidFill>
                  <a:schemeClr val="bg1"/>
                </a:solidFill>
              </a:rPr>
              <a:t>doi.org</a:t>
            </a:r>
            <a:r>
              <a:rPr lang="en-US" sz="1200" dirty="0">
                <a:solidFill>
                  <a:schemeClr val="bg1"/>
                </a:solidFill>
              </a:rPr>
              <a:t>/10.1126/science.abn8933.</a:t>
            </a:r>
          </a:p>
          <a:p>
            <a:endParaRPr lang="en-US" sz="1200" dirty="0">
              <a:solidFill>
                <a:schemeClr val="bg1"/>
              </a:solidFill>
            </a:endParaRPr>
          </a:p>
        </p:txBody>
      </p:sp>
      <p:grpSp>
        <p:nvGrpSpPr>
          <p:cNvPr id="11" name="Group 10">
            <a:extLst>
              <a:ext uri="{FF2B5EF4-FFF2-40B4-BE49-F238E27FC236}">
                <a16:creationId xmlns:a16="http://schemas.microsoft.com/office/drawing/2014/main" id="{0DFF2F55-5F40-8F40-95BC-6137640AA0AB}"/>
              </a:ext>
            </a:extLst>
          </p:cNvPr>
          <p:cNvGrpSpPr/>
          <p:nvPr/>
        </p:nvGrpSpPr>
        <p:grpSpPr>
          <a:xfrm>
            <a:off x="838200" y="1122346"/>
            <a:ext cx="8036379" cy="4768043"/>
            <a:chOff x="2341335" y="1001484"/>
            <a:chExt cx="8036379" cy="4768043"/>
          </a:xfrm>
        </p:grpSpPr>
        <p:pic>
          <p:nvPicPr>
            <p:cNvPr id="9" name="Picture 8">
              <a:extLst>
                <a:ext uri="{FF2B5EF4-FFF2-40B4-BE49-F238E27FC236}">
                  <a16:creationId xmlns:a16="http://schemas.microsoft.com/office/drawing/2014/main" id="{2ABE7A09-380C-3D40-B2BC-F408C67F80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1335" y="1378752"/>
              <a:ext cx="8036379" cy="4390775"/>
            </a:xfrm>
            <a:prstGeom prst="rect">
              <a:avLst/>
            </a:prstGeom>
          </p:spPr>
        </p:pic>
        <p:sp>
          <p:nvSpPr>
            <p:cNvPr id="10" name="Rectangle 9">
              <a:extLst>
                <a:ext uri="{FF2B5EF4-FFF2-40B4-BE49-F238E27FC236}">
                  <a16:creationId xmlns:a16="http://schemas.microsoft.com/office/drawing/2014/main" id="{F0F636B2-DCA0-F04B-BBB2-1A0DD2AAF799}"/>
                </a:ext>
              </a:extLst>
            </p:cNvPr>
            <p:cNvSpPr/>
            <p:nvPr/>
          </p:nvSpPr>
          <p:spPr>
            <a:xfrm flipV="1">
              <a:off x="7155543" y="1001484"/>
              <a:ext cx="362857" cy="43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descr="Badge 1">
            <a:extLst>
              <a:ext uri="{FF2B5EF4-FFF2-40B4-BE49-F238E27FC236}">
                <a16:creationId xmlns:a16="http://schemas.microsoft.com/office/drawing/2014/main" id="{12935432-0E5F-8E41-A029-E81D56081DA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1636" y="4483400"/>
            <a:ext cx="874986" cy="874986"/>
          </a:xfrm>
          <a:prstGeom prst="rect">
            <a:avLst/>
          </a:prstGeom>
        </p:spPr>
      </p:pic>
      <p:pic>
        <p:nvPicPr>
          <p:cNvPr id="13" name="Graphic 12" descr="Badge">
            <a:extLst>
              <a:ext uri="{FF2B5EF4-FFF2-40B4-BE49-F238E27FC236}">
                <a16:creationId xmlns:a16="http://schemas.microsoft.com/office/drawing/2014/main" id="{3EEAFF9D-AF9F-8240-B81C-0F7591288D2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7883" y="5457109"/>
            <a:ext cx="825062" cy="825062"/>
          </a:xfrm>
          <a:prstGeom prst="rect">
            <a:avLst/>
          </a:prstGeom>
        </p:spPr>
      </p:pic>
      <p:pic>
        <p:nvPicPr>
          <p:cNvPr id="14" name="Graphic 13" descr="Badge 3">
            <a:extLst>
              <a:ext uri="{FF2B5EF4-FFF2-40B4-BE49-F238E27FC236}">
                <a16:creationId xmlns:a16="http://schemas.microsoft.com/office/drawing/2014/main" id="{5FA6B00F-D0D1-3443-95BF-6F535224022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87575" y="5454481"/>
            <a:ext cx="827690" cy="827690"/>
          </a:xfrm>
          <a:prstGeom prst="rect">
            <a:avLst/>
          </a:prstGeom>
        </p:spPr>
      </p:pic>
      <p:pic>
        <p:nvPicPr>
          <p:cNvPr id="15" name="Graphic 14" descr="Badge 1">
            <a:extLst>
              <a:ext uri="{FF2B5EF4-FFF2-40B4-BE49-F238E27FC236}">
                <a16:creationId xmlns:a16="http://schemas.microsoft.com/office/drawing/2014/main" id="{E2FA740F-DD65-3641-B085-372D1F2DF1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86081" y="1078764"/>
            <a:ext cx="874986" cy="874986"/>
          </a:xfrm>
          <a:prstGeom prst="rect">
            <a:avLst/>
          </a:prstGeom>
        </p:spPr>
      </p:pic>
      <p:pic>
        <p:nvPicPr>
          <p:cNvPr id="16" name="Graphic 15" descr="Badge">
            <a:extLst>
              <a:ext uri="{FF2B5EF4-FFF2-40B4-BE49-F238E27FC236}">
                <a16:creationId xmlns:a16="http://schemas.microsoft.com/office/drawing/2014/main" id="{F2D17FEA-0D3A-6A42-A446-4B1D718D881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686081" y="2603938"/>
            <a:ext cx="825062" cy="825062"/>
          </a:xfrm>
          <a:prstGeom prst="rect">
            <a:avLst/>
          </a:prstGeom>
        </p:spPr>
      </p:pic>
      <p:pic>
        <p:nvPicPr>
          <p:cNvPr id="17" name="Graphic 16" descr="Badge 3">
            <a:extLst>
              <a:ext uri="{FF2B5EF4-FFF2-40B4-BE49-F238E27FC236}">
                <a16:creationId xmlns:a16="http://schemas.microsoft.com/office/drawing/2014/main" id="{2A84CF0D-21E4-A248-BE0D-D9CBFFD615F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86081" y="4245849"/>
            <a:ext cx="827690" cy="827690"/>
          </a:xfrm>
          <a:prstGeom prst="rect">
            <a:avLst/>
          </a:prstGeom>
        </p:spPr>
      </p:pic>
      <p:sp>
        <p:nvSpPr>
          <p:cNvPr id="18" name="TextBox 17">
            <a:extLst>
              <a:ext uri="{FF2B5EF4-FFF2-40B4-BE49-F238E27FC236}">
                <a16:creationId xmlns:a16="http://schemas.microsoft.com/office/drawing/2014/main" id="{F84FE24F-5147-8045-9803-F84B3761E331}"/>
              </a:ext>
            </a:extLst>
          </p:cNvPr>
          <p:cNvSpPr txBox="1"/>
          <p:nvPr/>
        </p:nvSpPr>
        <p:spPr>
          <a:xfrm>
            <a:off x="9594173" y="1034294"/>
            <a:ext cx="2245625" cy="1015663"/>
          </a:xfrm>
          <a:prstGeom prst="rect">
            <a:avLst/>
          </a:prstGeom>
          <a:noFill/>
        </p:spPr>
        <p:txBody>
          <a:bodyPr wrap="square" rtlCol="0">
            <a:spAutoFit/>
          </a:bodyPr>
          <a:lstStyle/>
          <a:p>
            <a:r>
              <a:rPr lang="en-CA" sz="2000" dirty="0"/>
              <a:t>Autoinhibited “closed” state of intracellular JAK</a:t>
            </a:r>
            <a:endParaRPr lang="en-CA" sz="2000" dirty="0">
              <a:effectLst/>
            </a:endParaRPr>
          </a:p>
        </p:txBody>
      </p:sp>
      <p:sp>
        <p:nvSpPr>
          <p:cNvPr id="19" name="TextBox 18">
            <a:extLst>
              <a:ext uri="{FF2B5EF4-FFF2-40B4-BE49-F238E27FC236}">
                <a16:creationId xmlns:a16="http://schemas.microsoft.com/office/drawing/2014/main" id="{65BAF86B-F2B3-4D4B-85CB-3363F6A8DAD1}"/>
              </a:ext>
            </a:extLst>
          </p:cNvPr>
          <p:cNvSpPr txBox="1"/>
          <p:nvPr/>
        </p:nvSpPr>
        <p:spPr>
          <a:xfrm>
            <a:off x="9663116" y="2528713"/>
            <a:ext cx="2630933" cy="1323439"/>
          </a:xfrm>
          <a:prstGeom prst="rect">
            <a:avLst/>
          </a:prstGeom>
          <a:noFill/>
        </p:spPr>
        <p:txBody>
          <a:bodyPr wrap="square" rtlCol="0">
            <a:spAutoFit/>
          </a:bodyPr>
          <a:lstStyle/>
          <a:p>
            <a:r>
              <a:rPr lang="en-CA" sz="2000" dirty="0"/>
              <a:t>Partially active “open” state of intracellular JAK exposing PK domain</a:t>
            </a:r>
            <a:endParaRPr lang="en-CA" sz="2000" dirty="0">
              <a:effectLst/>
            </a:endParaRPr>
          </a:p>
        </p:txBody>
      </p:sp>
      <p:sp>
        <p:nvSpPr>
          <p:cNvPr id="20" name="TextBox 19">
            <a:extLst>
              <a:ext uri="{FF2B5EF4-FFF2-40B4-BE49-F238E27FC236}">
                <a16:creationId xmlns:a16="http://schemas.microsoft.com/office/drawing/2014/main" id="{B3D4B699-C36F-864A-BDE3-FCCAFE35A075}"/>
              </a:ext>
            </a:extLst>
          </p:cNvPr>
          <p:cNvSpPr txBox="1"/>
          <p:nvPr/>
        </p:nvSpPr>
        <p:spPr>
          <a:xfrm>
            <a:off x="9663117" y="4115545"/>
            <a:ext cx="2630933" cy="1938992"/>
          </a:xfrm>
          <a:prstGeom prst="rect">
            <a:avLst/>
          </a:prstGeom>
          <a:noFill/>
        </p:spPr>
        <p:txBody>
          <a:bodyPr wrap="square" rtlCol="0">
            <a:spAutoFit/>
          </a:bodyPr>
          <a:lstStyle/>
          <a:p>
            <a:r>
              <a:rPr lang="en-CA" sz="2000" dirty="0"/>
              <a:t>Cytokine-mediated receptor dimerization liberating the kinase domains for phosphotransferase activity </a:t>
            </a:r>
          </a:p>
        </p:txBody>
      </p:sp>
      <p:grpSp>
        <p:nvGrpSpPr>
          <p:cNvPr id="23" name="Group 22">
            <a:extLst>
              <a:ext uri="{FF2B5EF4-FFF2-40B4-BE49-F238E27FC236}">
                <a16:creationId xmlns:a16="http://schemas.microsoft.com/office/drawing/2014/main" id="{4C65DA1A-0B4E-BA48-8EB9-80F50E400E7A}"/>
              </a:ext>
            </a:extLst>
          </p:cNvPr>
          <p:cNvGrpSpPr/>
          <p:nvPr/>
        </p:nvGrpSpPr>
        <p:grpSpPr>
          <a:xfrm>
            <a:off x="3127829" y="1274744"/>
            <a:ext cx="5525147" cy="5007426"/>
            <a:chOff x="3127829" y="1274744"/>
            <a:chExt cx="5525147" cy="5007426"/>
          </a:xfrm>
        </p:grpSpPr>
        <p:sp>
          <p:nvSpPr>
            <p:cNvPr id="21" name="Rectangle 20">
              <a:extLst>
                <a:ext uri="{FF2B5EF4-FFF2-40B4-BE49-F238E27FC236}">
                  <a16:creationId xmlns:a16="http://schemas.microsoft.com/office/drawing/2014/main" id="{C26E8B47-3500-AC4A-A4E1-7BC6B4DC66A5}"/>
                </a:ext>
              </a:extLst>
            </p:cNvPr>
            <p:cNvSpPr/>
            <p:nvPr/>
          </p:nvSpPr>
          <p:spPr>
            <a:xfrm flipV="1">
              <a:off x="3309258" y="1274744"/>
              <a:ext cx="5343718" cy="50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6EDD17-91A2-6949-A0BA-7D3D56DDF174}"/>
                </a:ext>
              </a:extLst>
            </p:cNvPr>
            <p:cNvSpPr/>
            <p:nvPr/>
          </p:nvSpPr>
          <p:spPr>
            <a:xfrm flipV="1">
              <a:off x="3127829" y="2830531"/>
              <a:ext cx="362857" cy="43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838E169-281E-8948-A43F-89D80EF9E61D}"/>
              </a:ext>
            </a:extLst>
          </p:cNvPr>
          <p:cNvGrpSpPr/>
          <p:nvPr/>
        </p:nvGrpSpPr>
        <p:grpSpPr>
          <a:xfrm>
            <a:off x="5187574" y="1274744"/>
            <a:ext cx="3513741" cy="5007426"/>
            <a:chOff x="3127829" y="1274744"/>
            <a:chExt cx="5525147" cy="5007426"/>
          </a:xfrm>
        </p:grpSpPr>
        <p:sp>
          <p:nvSpPr>
            <p:cNvPr id="25" name="Rectangle 24">
              <a:extLst>
                <a:ext uri="{FF2B5EF4-FFF2-40B4-BE49-F238E27FC236}">
                  <a16:creationId xmlns:a16="http://schemas.microsoft.com/office/drawing/2014/main" id="{2787A115-9AEF-A740-8595-1AB7E8D3D9CA}"/>
                </a:ext>
              </a:extLst>
            </p:cNvPr>
            <p:cNvSpPr/>
            <p:nvPr/>
          </p:nvSpPr>
          <p:spPr>
            <a:xfrm flipV="1">
              <a:off x="3309258" y="1274744"/>
              <a:ext cx="5343718" cy="50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0BF20C6-91AB-E545-B8EF-3BC6C20ECFA0}"/>
                </a:ext>
              </a:extLst>
            </p:cNvPr>
            <p:cNvSpPr/>
            <p:nvPr/>
          </p:nvSpPr>
          <p:spPr>
            <a:xfrm flipV="1">
              <a:off x="3127829" y="2830531"/>
              <a:ext cx="362857" cy="43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623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9"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par>
                                <p:cTn id="22" presetID="9"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9"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nodeType="clickEffect">
                                  <p:stCondLst>
                                    <p:cond delay="0"/>
                                  </p:stCondLst>
                                  <p:childTnLst>
                                    <p:animEffect transition="out" filter="dissolv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spc="-1">
                <a:solidFill>
                  <a:srgbClr val="FFFFFF"/>
                </a:solidFill>
                <a:latin typeface="Arial"/>
              </a:rPr>
              <a:t>Figure 2 </a:t>
            </a:r>
          </a:p>
        </p:txBody>
      </p:sp>
      <p:pic>
        <p:nvPicPr>
          <p:cNvPr id="53" name="Main graphic"/>
          <p:cNvPicPr/>
          <p:nvPr/>
        </p:nvPicPr>
        <p:blipFill>
          <a:blip r:embed="rId3" cstate="hqprint">
            <a:extLst>
              <a:ext uri="{28A0092B-C50C-407E-A947-70E740481C1C}">
                <a14:useLocalDpi xmlns:a14="http://schemas.microsoft.com/office/drawing/2010/main"/>
              </a:ext>
            </a:extLst>
          </a:blip>
          <a:stretch/>
        </p:blipFill>
        <p:spPr>
          <a:xfrm>
            <a:off x="2857157" y="529106"/>
            <a:ext cx="6477685" cy="5631746"/>
          </a:xfrm>
          <a:prstGeom prst="rect">
            <a:avLst/>
          </a:prstGeom>
          <a:ln>
            <a:noFill/>
          </a:ln>
        </p:spPr>
      </p:pic>
      <p:sp>
        <p:nvSpPr>
          <p:cNvPr id="54" name="TextShape 2"/>
          <p:cNvSpPr txBox="1"/>
          <p:nvPr/>
        </p:nvSpPr>
        <p:spPr>
          <a:xfrm>
            <a:off x="812129" y="6393866"/>
            <a:ext cx="8254800" cy="231120"/>
          </a:xfrm>
          <a:prstGeom prst="rect">
            <a:avLst/>
          </a:prstGeom>
          <a:noFill/>
          <a:ln>
            <a:noFill/>
          </a:ln>
        </p:spPr>
        <p:txBody>
          <a:bodyPr lIns="90000" tIns="45000" rIns="90000" bIns="45000">
            <a:spAutoFit/>
          </a:bodyPr>
          <a:lstStyle/>
          <a:p>
            <a:r>
              <a:rPr lang="en-US" sz="900" i="1" spc="-1" dirty="0">
                <a:latin typeface="Arial"/>
              </a:rPr>
              <a:t>Annals of Allergy, Asthma &amp; Immunology</a:t>
            </a:r>
            <a:r>
              <a:rPr lang="en-US" sz="900" spc="-1" dirty="0">
                <a:latin typeface="Arial"/>
              </a:rPr>
              <a:t> 2021 12621-31DOI: (10.1016/j.anai.2020.08.016) </a:t>
            </a:r>
          </a:p>
        </p:txBody>
      </p:sp>
      <p:sp>
        <p:nvSpPr>
          <p:cNvPr id="9" name="TextShape 3">
            <a:extLst>
              <a:ext uri="{FF2B5EF4-FFF2-40B4-BE49-F238E27FC236}">
                <a16:creationId xmlns:a16="http://schemas.microsoft.com/office/drawing/2014/main" id="{F1A74230-0724-5A47-9C56-AEF8FA4E915A}"/>
              </a:ext>
            </a:extLst>
          </p:cNvPr>
          <p:cNvSpPr txBox="1"/>
          <p:nvPr/>
        </p:nvSpPr>
        <p:spPr>
          <a:xfrm>
            <a:off x="812129" y="6624986"/>
            <a:ext cx="5535508" cy="233014"/>
          </a:xfrm>
          <a:prstGeom prst="rect">
            <a:avLst/>
          </a:prstGeom>
          <a:noFill/>
          <a:ln>
            <a:noFill/>
          </a:ln>
        </p:spPr>
        <p:txBody>
          <a:bodyPr wrap="square" lIns="90000" tIns="46800" rIns="90000" bIns="46800" anchor="ctr">
            <a:spAutoFit/>
          </a:bodyPr>
          <a:lstStyle/>
          <a:p>
            <a:r>
              <a:rPr lang="en-US" sz="900" spc="-1" dirty="0">
                <a:latin typeface="Arial"/>
              </a:rPr>
              <a:t>Copyright © 2020 American College of Allergy, Asthma &amp; Immunology</a:t>
            </a:r>
            <a:r>
              <a:rPr lang="en-US" sz="900" spc="-1" dirty="0">
                <a:latin typeface="Arial"/>
                <a:hlinkClick r:id="rId4">
                  <a:extLst>
                    <a:ext uri="{A12FA001-AC4F-418D-AE19-62706E023703}">
                      <ahyp:hlinkClr xmlns:ahyp="http://schemas.microsoft.com/office/drawing/2018/hyperlinkcolor" val="tx"/>
                    </a:ext>
                  </a:extLst>
                </a:hlinkClick>
              </a:rPr>
              <a:t> Terms and Conditions</a:t>
            </a:r>
            <a:endParaRPr lang="en-US" sz="900" spc="-1" dirty="0">
              <a:latin typeface="Arial"/>
            </a:endParaRPr>
          </a:p>
        </p:txBody>
      </p:sp>
      <p:pic>
        <p:nvPicPr>
          <p:cNvPr id="10" name="Logo">
            <a:extLst>
              <a:ext uri="{FF2B5EF4-FFF2-40B4-BE49-F238E27FC236}">
                <a16:creationId xmlns:a16="http://schemas.microsoft.com/office/drawing/2014/main" id="{882C2DA8-89DA-8249-9D27-F65B9BF2EB88}"/>
              </a:ext>
            </a:extLst>
          </p:cNvPr>
          <p:cNvPicPr/>
          <p:nvPr/>
        </p:nvPicPr>
        <p:blipFill>
          <a:blip r:embed="rId5"/>
          <a:stretch/>
        </p:blipFill>
        <p:spPr>
          <a:xfrm>
            <a:off x="104369" y="6041947"/>
            <a:ext cx="707760" cy="793800"/>
          </a:xfrm>
          <a:prstGeom prst="rect">
            <a:avLst/>
          </a:prstGeom>
          <a:ln>
            <a:noFill/>
          </a:ln>
        </p:spPr>
      </p:pic>
      <p:sp>
        <p:nvSpPr>
          <p:cNvPr id="3" name="TextBox 2">
            <a:extLst>
              <a:ext uri="{FF2B5EF4-FFF2-40B4-BE49-F238E27FC236}">
                <a16:creationId xmlns:a16="http://schemas.microsoft.com/office/drawing/2014/main" id="{509A0B19-AD44-DA4E-AAD7-49B55F5DE8B8}"/>
              </a:ext>
            </a:extLst>
          </p:cNvPr>
          <p:cNvSpPr txBox="1"/>
          <p:nvPr/>
        </p:nvSpPr>
        <p:spPr>
          <a:xfrm>
            <a:off x="571500" y="386280"/>
            <a:ext cx="2070100" cy="707886"/>
          </a:xfrm>
          <a:prstGeom prst="rect">
            <a:avLst/>
          </a:prstGeom>
          <a:noFill/>
        </p:spPr>
        <p:txBody>
          <a:bodyPr wrap="square" rtlCol="0">
            <a:spAutoFit/>
          </a:bodyPr>
          <a:lstStyle/>
          <a:p>
            <a:r>
              <a:rPr lang="en-US" sz="4000" b="1" dirty="0"/>
              <a:t>Itch!</a:t>
            </a:r>
          </a:p>
        </p:txBody>
      </p:sp>
      <p:pic>
        <p:nvPicPr>
          <p:cNvPr id="12" name="Picture 11">
            <a:extLst>
              <a:ext uri="{FF2B5EF4-FFF2-40B4-BE49-F238E27FC236}">
                <a16:creationId xmlns:a16="http://schemas.microsoft.com/office/drawing/2014/main" id="{D21EAEB1-D30C-954A-8C50-EBA7E7FE9ED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8233117">
            <a:off x="4281177" y="1767969"/>
            <a:ext cx="858491" cy="858491"/>
          </a:xfrm>
          <a:prstGeom prst="rect">
            <a:avLst/>
          </a:prstGeom>
        </p:spPr>
      </p:pic>
      <p:pic>
        <p:nvPicPr>
          <p:cNvPr id="15" name="Picture 14">
            <a:extLst>
              <a:ext uri="{FF2B5EF4-FFF2-40B4-BE49-F238E27FC236}">
                <a16:creationId xmlns:a16="http://schemas.microsoft.com/office/drawing/2014/main" id="{27AD3096-5749-5E4D-A9FA-983BDE7DD62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8346531">
            <a:off x="5365819" y="1718258"/>
            <a:ext cx="922410" cy="922410"/>
          </a:xfrm>
          <a:prstGeom prst="rect">
            <a:avLst/>
          </a:prstGeom>
        </p:spPr>
      </p:pic>
      <p:pic>
        <p:nvPicPr>
          <p:cNvPr id="16" name="Picture 15">
            <a:extLst>
              <a:ext uri="{FF2B5EF4-FFF2-40B4-BE49-F238E27FC236}">
                <a16:creationId xmlns:a16="http://schemas.microsoft.com/office/drawing/2014/main" id="{E0FB1E8A-4CD2-2A47-AD3F-7E9DA770FD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7691527">
            <a:off x="4867211" y="1771707"/>
            <a:ext cx="856896" cy="856896"/>
          </a:xfrm>
          <a:prstGeom prst="rect">
            <a:avLst/>
          </a:prstGeom>
        </p:spPr>
      </p:pic>
      <p:sp>
        <p:nvSpPr>
          <p:cNvPr id="17" name="Multiply 16">
            <a:extLst>
              <a:ext uri="{FF2B5EF4-FFF2-40B4-BE49-F238E27FC236}">
                <a16:creationId xmlns:a16="http://schemas.microsoft.com/office/drawing/2014/main" id="{9DE0A2EA-AC3B-444D-90CF-8E2B80E2B2AD}"/>
              </a:ext>
            </a:extLst>
          </p:cNvPr>
          <p:cNvSpPr/>
          <p:nvPr/>
        </p:nvSpPr>
        <p:spPr>
          <a:xfrm>
            <a:off x="3988149" y="3365997"/>
            <a:ext cx="1358900" cy="838200"/>
          </a:xfrm>
          <a:prstGeom prst="mathMultiply">
            <a:avLst>
              <a:gd name="adj1" fmla="val 857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dir="r"/>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DCDBA-9B12-466E-B78E-F7993F0FC64B}"/>
              </a:ext>
            </a:extLst>
          </p:cNvPr>
          <p:cNvSpPr>
            <a:spLocks noGrp="1"/>
          </p:cNvSpPr>
          <p:nvPr>
            <p:ph type="title"/>
          </p:nvPr>
        </p:nvSpPr>
        <p:spPr>
          <a:xfrm>
            <a:off x="457200" y="54624"/>
            <a:ext cx="10896600" cy="1325563"/>
          </a:xfrm>
        </p:spPr>
        <p:txBody>
          <a:bodyPr>
            <a:normAutofit/>
          </a:bodyPr>
          <a:lstStyle/>
          <a:p>
            <a:r>
              <a:rPr lang="en-US" b="1" dirty="0">
                <a:latin typeface="Segoe UI" panose="020B0502040204020203" pitchFamily="34" charset="0"/>
                <a:cs typeface="Segoe UI" panose="020B0502040204020203" pitchFamily="34" charset="0"/>
              </a:rPr>
              <a:t>Available and emerging therapies for AD</a:t>
            </a:r>
            <a:endParaRPr lang="en-US" b="1" strike="sngStrike" dirty="0">
              <a:latin typeface="Segoe UI" panose="020B0502040204020203" pitchFamily="34" charset="0"/>
              <a:cs typeface="Segoe UI" panose="020B0502040204020203" pitchFamily="34" charset="0"/>
            </a:endParaRPr>
          </a:p>
        </p:txBody>
      </p:sp>
      <p:sp>
        <p:nvSpPr>
          <p:cNvPr id="4" name="Text Placeholder 3">
            <a:extLst>
              <a:ext uri="{FF2B5EF4-FFF2-40B4-BE49-F238E27FC236}">
                <a16:creationId xmlns:a16="http://schemas.microsoft.com/office/drawing/2014/main" id="{355B15E7-AD05-44B6-9618-889A0D9C32BE}"/>
              </a:ext>
            </a:extLst>
          </p:cNvPr>
          <p:cNvSpPr>
            <a:spLocks noGrp="1"/>
          </p:cNvSpPr>
          <p:nvPr>
            <p:ph type="body" sz="quarter" idx="13"/>
          </p:nvPr>
        </p:nvSpPr>
        <p:spPr>
          <a:xfrm>
            <a:off x="303362" y="6492875"/>
            <a:ext cx="11050438" cy="292550"/>
          </a:xfrm>
        </p:spPr>
        <p:txBody>
          <a:bodyPr>
            <a:normAutofit fontScale="92500" lnSpcReduction="20000"/>
          </a:bodyPr>
          <a:lstStyle/>
          <a:p>
            <a:pPr lvl="0"/>
            <a:r>
              <a:rPr lang="en-US" sz="1800" dirty="0"/>
              <a:t>* OFF LABEL USE</a:t>
            </a:r>
          </a:p>
        </p:txBody>
      </p:sp>
      <p:sp>
        <p:nvSpPr>
          <p:cNvPr id="66" name="Rectangle 65">
            <a:extLst>
              <a:ext uri="{FF2B5EF4-FFF2-40B4-BE49-F238E27FC236}">
                <a16:creationId xmlns:a16="http://schemas.microsoft.com/office/drawing/2014/main" id="{C8ACE687-6A49-4C6D-A168-071FA48612B2}"/>
              </a:ext>
            </a:extLst>
          </p:cNvPr>
          <p:cNvSpPr/>
          <p:nvPr/>
        </p:nvSpPr>
        <p:spPr>
          <a:xfrm>
            <a:off x="4327159" y="1411610"/>
            <a:ext cx="3151990" cy="1204260"/>
          </a:xfrm>
          <a:prstGeom prst="rect">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Calibri" panose="020F0502020204030204"/>
              </a:rPr>
              <a:t>B</a:t>
            </a:r>
            <a:r>
              <a:rPr kumimoji="0" lang="en-US" sz="2000" b="1" i="0" u="none" strike="noStrike" kern="0" cap="none" spc="0" normalizeH="0" baseline="0" noProof="0" dirty="0" err="1">
                <a:ln>
                  <a:noFill/>
                </a:ln>
                <a:solidFill>
                  <a:prstClr val="white"/>
                </a:solidFill>
                <a:effectLst/>
                <a:uLnTx/>
                <a:uFillTx/>
                <a:latin typeface="Calibri" panose="020F0502020204030204"/>
                <a:ea typeface="+mn-ea"/>
                <a:cs typeface="+mn-cs"/>
              </a:rPr>
              <a:t>iologics</a:t>
            </a: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a:t>
            </a:r>
            <a:b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rPr>
              <a:t>Target cytokines &amp; receptors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prstClr val="white"/>
                </a:solidFill>
                <a:latin typeface="Calibri" panose="020F0502020204030204"/>
              </a:rPr>
              <a:t>Safer, higher efficacy</a:t>
            </a: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A398A5F1-3394-4FE7-A711-ACB3699D1FFA}"/>
              </a:ext>
            </a:extLst>
          </p:cNvPr>
          <p:cNvSpPr/>
          <p:nvPr/>
        </p:nvSpPr>
        <p:spPr>
          <a:xfrm>
            <a:off x="4327159" y="2796382"/>
            <a:ext cx="3151990" cy="605144"/>
          </a:xfrm>
          <a:prstGeom prst="rect">
            <a:avLst/>
          </a:prstGeom>
          <a:solidFill>
            <a:schemeClr val="accent2">
              <a:lumMod val="60000"/>
              <a:lumOff val="40000"/>
              <a:alpha val="81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schemeClr val="tx1">
                    <a:lumMod val="95000"/>
                    <a:lumOff val="5000"/>
                  </a:schemeClr>
                </a:solidFill>
                <a:latin typeface="Calibri" panose="020F0502020204030204"/>
              </a:rPr>
              <a:t>IL-4,13</a:t>
            </a:r>
            <a:r>
              <a:rPr kumimoji="0" lang="en-US" sz="16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 inhibitor (IL-4R</a:t>
            </a:r>
            <a:r>
              <a:rPr kumimoji="0" lang="en-US" sz="1600" b="1" i="0" u="none" strike="noStrike" kern="0" cap="none" spc="0" normalizeH="0" baseline="0" noProof="0" dirty="0">
                <a:ln>
                  <a:noFill/>
                </a:ln>
                <a:solidFill>
                  <a:schemeClr val="tx1">
                    <a:lumMod val="95000"/>
                    <a:lumOff val="5000"/>
                  </a:schemeClr>
                </a:solidFill>
                <a:effectLst/>
                <a:uLnTx/>
                <a:uFillTx/>
                <a:latin typeface="Symbol" pitchFamily="2" charset="2"/>
              </a:rPr>
              <a:t>a</a:t>
            </a:r>
            <a:r>
              <a:rPr kumimoji="0" lang="en-US" sz="1600" b="1" i="0" u="none" strike="noStrike" kern="0" cap="none" spc="0" normalizeH="0" baseline="0" noProof="0" dirty="0">
                <a:ln>
                  <a:noFill/>
                </a:ln>
                <a:solidFill>
                  <a:schemeClr val="tx1">
                    <a:lumMod val="95000"/>
                    <a:lumOff val="5000"/>
                  </a:schemeClr>
                </a:solidFill>
                <a:effectLst/>
                <a:uLnTx/>
                <a:uFillTx/>
                <a:latin typeface="Calibri" panose="020F0502020204030204" pitchFamily="34" charset="0"/>
                <a:cs typeface="Calibri" panose="020F0502020204030204" pitchFamily="34" charset="0"/>
              </a:rPr>
              <a:t>) </a:t>
            </a:r>
            <a:br>
              <a:rPr kumimoji="0" lang="en-US" sz="1600" b="0"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br>
            <a:r>
              <a:rPr kumimoji="0" lang="en-US" sz="1100" b="0" i="1"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a:t>
            </a:r>
            <a:r>
              <a:rPr kumimoji="0" lang="en-US" sz="1100" b="1" i="1" u="none" strike="noStrike" kern="0" cap="none" spc="0" normalizeH="0" baseline="0" noProof="0" dirty="0">
                <a:ln>
                  <a:noFill/>
                </a:ln>
                <a:effectLst/>
                <a:uLnTx/>
                <a:uFillTx/>
                <a:latin typeface="Calibri" panose="020F0502020204030204"/>
                <a:ea typeface="+mn-ea"/>
                <a:cs typeface="+mn-cs"/>
              </a:rPr>
              <a:t>dupilumab</a:t>
            </a:r>
            <a:r>
              <a:rPr kumimoji="0" lang="en-US" sz="1100" b="0" i="1" u="none" strike="noStrike" kern="0" cap="none" spc="0" normalizeH="0" baseline="0" noProof="0" dirty="0">
                <a:ln>
                  <a:noFill/>
                </a:ln>
                <a:effectLst/>
                <a:uLnTx/>
                <a:uFillTx/>
                <a:latin typeface="Calibri" panose="020F0502020204030204"/>
                <a:ea typeface="+mn-ea"/>
                <a:cs typeface="+mn-cs"/>
              </a:rPr>
              <a:t>)</a:t>
            </a:r>
            <a:endParaRPr kumimoji="0" lang="en-US" sz="1400" b="0" i="1" u="none" strike="noStrike" kern="0" cap="none" spc="0" normalizeH="0" baseline="0" noProof="0" dirty="0">
              <a:ln>
                <a:noFill/>
              </a:ln>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835F5E66-293D-479A-B74F-734C6143A2EE}"/>
              </a:ext>
            </a:extLst>
          </p:cNvPr>
          <p:cNvSpPr/>
          <p:nvPr/>
        </p:nvSpPr>
        <p:spPr>
          <a:xfrm>
            <a:off x="4327159" y="3502599"/>
            <a:ext cx="3151990" cy="605144"/>
          </a:xfrm>
          <a:prstGeom prst="rect">
            <a:avLst/>
          </a:prstGeom>
          <a:solidFill>
            <a:schemeClr val="accent2">
              <a:lumMod val="40000"/>
              <a:lumOff val="60000"/>
              <a:alpha val="54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IL-13 inhibitors</a:t>
            </a:r>
            <a:br>
              <a:rPr kumimoji="0" lang="en-US" sz="1600" b="0"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br>
            <a:r>
              <a:rPr kumimoji="0" lang="en-US" sz="1100" b="0" i="1"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a:t>
            </a:r>
            <a:r>
              <a:rPr kumimoji="0" lang="en-US" sz="1100" b="1" i="1"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tralokinumab</a:t>
            </a:r>
            <a:r>
              <a:rPr kumimoji="0" lang="en-US" sz="1100" b="0" i="1"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 lebrikizumab)</a:t>
            </a:r>
            <a:endParaRPr kumimoji="0" lang="en-US" sz="1400" b="0" i="1"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3245D603-DA81-4090-8D5A-72A00EC58A8B}"/>
              </a:ext>
            </a:extLst>
          </p:cNvPr>
          <p:cNvSpPr/>
          <p:nvPr/>
        </p:nvSpPr>
        <p:spPr>
          <a:xfrm>
            <a:off x="7855668" y="1411609"/>
            <a:ext cx="3151990" cy="1204259"/>
          </a:xfrm>
          <a:prstGeom prst="rect">
            <a:avLst/>
          </a:prstGeom>
          <a:solidFill>
            <a:schemeClr val="accent6">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panose="020F0502020204030204"/>
                <a:ea typeface="+mn-ea"/>
                <a:cs typeface="+mn-cs"/>
              </a:rPr>
              <a:t>Small molecule targeted therapies:</a:t>
            </a:r>
            <a:br>
              <a:rPr kumimoji="0" lang="en-US" b="1" i="0" u="none" strike="noStrike" kern="0" cap="none" spc="0" normalizeH="0" baseline="0" noProof="0" dirty="0">
                <a:ln>
                  <a:noFill/>
                </a:ln>
                <a:solidFill>
                  <a:prstClr val="white"/>
                </a:solidFill>
                <a:effectLst/>
                <a:uLnTx/>
                <a:uFillTx/>
                <a:latin typeface="Calibri" panose="020F0502020204030204"/>
                <a:ea typeface="+mn-ea"/>
                <a:cs typeface="+mn-cs"/>
              </a:rPr>
            </a:b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Target signaling of various cytokines</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dirty="0">
                <a:solidFill>
                  <a:prstClr val="white"/>
                </a:solidFill>
                <a:latin typeface="Calibri" panose="020F0502020204030204"/>
              </a:rPr>
              <a:t>Safer, more effective</a:t>
            </a: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101300EE-EFBB-47E6-A2E6-67CEDFFF30CB}"/>
              </a:ext>
            </a:extLst>
          </p:cNvPr>
          <p:cNvSpPr/>
          <p:nvPr/>
        </p:nvSpPr>
        <p:spPr>
          <a:xfrm>
            <a:off x="7855668" y="2783130"/>
            <a:ext cx="3151990" cy="600946"/>
          </a:xfrm>
          <a:prstGeom prst="rect">
            <a:avLst/>
          </a:prstGeom>
          <a:solidFill>
            <a:schemeClr val="accent6">
              <a:lumMod val="60000"/>
              <a:lumOff val="40000"/>
              <a:alpha val="75000"/>
            </a:schemeClr>
          </a:solidFill>
          <a:ln w="12700" cap="flat" cmpd="sng" algn="ctr">
            <a:noFill/>
            <a:prstDash val="solid"/>
            <a:miter lim="800000"/>
          </a:ln>
          <a:effectLst/>
        </p:spPr>
        <p:txBody>
          <a:bodyPr rtlCol="0" anchor="ctr"/>
          <a:lstStyle/>
          <a:p>
            <a:pPr lvl="0" algn="ctr">
              <a:defRPr/>
            </a:pPr>
            <a:r>
              <a:rPr kumimoji="0" lang="en-US" sz="16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JAK 1 inhibitors</a:t>
            </a:r>
            <a:br>
              <a:rPr kumimoji="0" lang="en-US" sz="16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br>
            <a:r>
              <a:rPr lang="en-US" sz="1050" i="1" kern="0" dirty="0">
                <a:solidFill>
                  <a:schemeClr val="tx1">
                    <a:lumMod val="95000"/>
                    <a:lumOff val="5000"/>
                  </a:schemeClr>
                </a:solidFill>
              </a:rPr>
              <a:t>(</a:t>
            </a:r>
            <a:r>
              <a:rPr lang="en-US" sz="1050" b="1" i="1" kern="0" dirty="0" err="1">
                <a:solidFill>
                  <a:schemeClr val="tx1">
                    <a:lumMod val="95000"/>
                    <a:lumOff val="5000"/>
                  </a:schemeClr>
                </a:solidFill>
              </a:rPr>
              <a:t>abrocitinib</a:t>
            </a:r>
            <a:r>
              <a:rPr lang="en-US" sz="1050" i="1" kern="0" dirty="0">
                <a:solidFill>
                  <a:schemeClr val="tx1">
                    <a:lumMod val="95000"/>
                    <a:lumOff val="5000"/>
                  </a:schemeClr>
                </a:solidFill>
              </a:rPr>
              <a:t>, </a:t>
            </a:r>
            <a:r>
              <a:rPr lang="en-US" sz="1050" b="1" i="1" kern="0" dirty="0" err="1"/>
              <a:t>upadacitinib</a:t>
            </a:r>
            <a:r>
              <a:rPr lang="en-US" sz="1050" i="1" kern="0" dirty="0">
                <a:solidFill>
                  <a:schemeClr val="tx1">
                    <a:lumMod val="95000"/>
                    <a:lumOff val="5000"/>
                  </a:schemeClr>
                </a:solidFill>
              </a:rPr>
              <a:t>)</a:t>
            </a:r>
            <a:endParaRPr kumimoji="0" lang="en-US" sz="1050" b="0" i="1" u="none" strike="noStrike" kern="0" cap="none" spc="0" normalizeH="0" baseline="0" noProof="0" dirty="0">
              <a:ln>
                <a:noFill/>
              </a:ln>
              <a:solidFill>
                <a:schemeClr val="tx1">
                  <a:lumMod val="95000"/>
                  <a:lumOff val="5000"/>
                </a:schemeClr>
              </a:solidFill>
              <a:effectLst/>
              <a:highlight>
                <a:srgbClr val="FFFF00"/>
              </a:highligh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FBEAA88E-E06C-451F-A69D-BD99B3FA7069}"/>
              </a:ext>
            </a:extLst>
          </p:cNvPr>
          <p:cNvSpPr/>
          <p:nvPr/>
        </p:nvSpPr>
        <p:spPr>
          <a:xfrm>
            <a:off x="655045" y="1411609"/>
            <a:ext cx="3151990" cy="1204261"/>
          </a:xfrm>
          <a:prstGeom prst="rect">
            <a:avLst/>
          </a:prstGeom>
          <a:solidFill>
            <a:schemeClr val="accent1">
              <a:lumMod val="75000"/>
              <a:alpha val="82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white"/>
                </a:solidFill>
                <a:effectLst/>
                <a:uLnTx/>
                <a:uFillTx/>
                <a:latin typeface="Calibri" panose="020F0502020204030204"/>
                <a:ea typeface="+mn-ea"/>
                <a:cs typeface="+mn-cs"/>
              </a:rPr>
              <a:t>Conventional systemic drugs </a:t>
            </a:r>
            <a:r>
              <a:rPr lang="en-US" sz="1600" kern="0" dirty="0">
                <a:solidFill>
                  <a:prstClr val="white"/>
                </a:solidFill>
                <a:latin typeface="Calibri" panose="020F0502020204030204"/>
              </a:rPr>
              <a:t>Risk of side effects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kern="0" dirty="0">
                <a:solidFill>
                  <a:prstClr val="white"/>
                </a:solidFill>
                <a:latin typeface="Calibri" panose="020F0502020204030204"/>
              </a:rPr>
              <a:t>and o</a:t>
            </a:r>
            <a:r>
              <a:rPr kumimoji="0" lang="en-US" sz="1600" i="0" u="none" strike="noStrike" kern="0" cap="none" spc="0" normalizeH="0" baseline="0" noProof="0" dirty="0" err="1">
                <a:ln>
                  <a:noFill/>
                </a:ln>
                <a:solidFill>
                  <a:prstClr val="white"/>
                </a:solidFill>
                <a:effectLst/>
                <a:uLnTx/>
                <a:uFillTx/>
                <a:latin typeface="Calibri" panose="020F0502020204030204"/>
                <a:ea typeface="+mn-ea"/>
                <a:cs typeface="+mn-cs"/>
              </a:rPr>
              <a:t>rgan</a:t>
            </a:r>
            <a:r>
              <a:rPr kumimoji="0" lang="en-US" sz="1600" i="0" u="none" strike="noStrike" kern="0" cap="none" spc="0" normalizeH="0" baseline="0" noProof="0" dirty="0">
                <a:ln>
                  <a:noFill/>
                </a:ln>
                <a:solidFill>
                  <a:prstClr val="white"/>
                </a:solidFill>
                <a:effectLst/>
                <a:uLnTx/>
                <a:uFillTx/>
                <a:latin typeface="Calibri" panose="020F0502020204030204"/>
                <a:ea typeface="+mn-ea"/>
                <a:cs typeface="+mn-cs"/>
              </a:rPr>
              <a:t> damage</a:t>
            </a:r>
          </a:p>
        </p:txBody>
      </p:sp>
      <p:sp>
        <p:nvSpPr>
          <p:cNvPr id="76" name="Rectangle 75">
            <a:extLst>
              <a:ext uri="{FF2B5EF4-FFF2-40B4-BE49-F238E27FC236}">
                <a16:creationId xmlns:a16="http://schemas.microsoft.com/office/drawing/2014/main" id="{E8BFC789-F4F9-467C-B954-275E5BA33212}"/>
              </a:ext>
            </a:extLst>
          </p:cNvPr>
          <p:cNvSpPr/>
          <p:nvPr/>
        </p:nvSpPr>
        <p:spPr>
          <a:xfrm>
            <a:off x="655045" y="2769878"/>
            <a:ext cx="3151990" cy="605144"/>
          </a:xfrm>
          <a:prstGeom prst="rect">
            <a:avLst/>
          </a:prstGeom>
          <a:solidFill>
            <a:schemeClr val="accent1">
              <a:lumMod val="60000"/>
              <a:lumOff val="4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Cyclosporine*</a:t>
            </a:r>
            <a:r>
              <a:rPr kumimoji="0" lang="en-US" sz="1600" b="1" i="0" u="none" strike="noStrike" kern="0" cap="none" spc="0" normalizeH="0" baseline="0" noProof="0" dirty="0">
                <a:ln>
                  <a:noFill/>
                </a:ln>
                <a:solidFill>
                  <a:srgbClr val="70AD47">
                    <a:lumMod val="50000"/>
                  </a:srgbClr>
                </a:solidFill>
                <a:effectLst/>
                <a:uLnTx/>
                <a:uFillTx/>
                <a:latin typeface="Calibri" panose="020F0502020204030204"/>
                <a:ea typeface="+mn-ea"/>
                <a:cs typeface="+mn-cs"/>
              </a:rPr>
              <a:t> </a:t>
            </a:r>
            <a:endParaRPr kumimoji="0" lang="en-US" sz="1400" b="0" i="1"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F1E613D3-DAC0-4F09-9512-B56A2CE19E8F}"/>
              </a:ext>
            </a:extLst>
          </p:cNvPr>
          <p:cNvSpPr/>
          <p:nvPr/>
        </p:nvSpPr>
        <p:spPr>
          <a:xfrm>
            <a:off x="655045" y="3452768"/>
            <a:ext cx="3151990" cy="605144"/>
          </a:xfrm>
          <a:prstGeom prst="rect">
            <a:avLst/>
          </a:prstGeom>
          <a:solidFill>
            <a:schemeClr val="accent1">
              <a:lumMod val="40000"/>
              <a:lumOff val="60000"/>
              <a:alpha val="33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Methotrexate*</a:t>
            </a:r>
            <a:r>
              <a:rPr kumimoji="0" lang="en-US" sz="1600" b="1" i="0" u="none" strike="noStrike" kern="0" cap="none" spc="0" normalizeH="0" baseline="0" noProof="0" dirty="0">
                <a:ln>
                  <a:noFill/>
                </a:ln>
                <a:solidFill>
                  <a:srgbClr val="70AD47">
                    <a:lumMod val="50000"/>
                  </a:srgbClr>
                </a:solidFill>
                <a:effectLst/>
                <a:uLnTx/>
                <a:uFillTx/>
                <a:latin typeface="Calibri" panose="020F0502020204030204"/>
                <a:ea typeface="+mn-ea"/>
                <a:cs typeface="+mn-cs"/>
              </a:rPr>
              <a:t> </a:t>
            </a:r>
            <a:endParaRPr kumimoji="0" lang="en-US" sz="1400" b="0" i="1"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7103C523-7CD7-47B4-BC69-4B7669762CB3}"/>
              </a:ext>
            </a:extLst>
          </p:cNvPr>
          <p:cNvSpPr/>
          <p:nvPr/>
        </p:nvSpPr>
        <p:spPr>
          <a:xfrm>
            <a:off x="655045" y="4135658"/>
            <a:ext cx="3151990" cy="605144"/>
          </a:xfrm>
          <a:prstGeom prst="rect">
            <a:avLst/>
          </a:prstGeom>
          <a:solidFill>
            <a:schemeClr val="accent1">
              <a:lumMod val="40000"/>
              <a:lumOff val="60000"/>
              <a:alpha val="2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Azathioprine*</a:t>
            </a:r>
            <a:r>
              <a:rPr kumimoji="0" lang="en-US" sz="1600" b="1" i="0" u="none" strike="noStrike" kern="0" cap="none" spc="0" normalizeH="0" baseline="0" noProof="0" dirty="0">
                <a:ln>
                  <a:noFill/>
                </a:ln>
                <a:solidFill>
                  <a:srgbClr val="70AD47">
                    <a:lumMod val="50000"/>
                  </a:srgbClr>
                </a:solidFill>
                <a:effectLst/>
                <a:uLnTx/>
                <a:uFillTx/>
                <a:latin typeface="Calibri" panose="020F0502020204030204"/>
                <a:ea typeface="+mn-ea"/>
                <a:cs typeface="+mn-cs"/>
              </a:rPr>
              <a:t> </a:t>
            </a:r>
            <a:endParaRPr kumimoji="0" lang="en-US" sz="1400" b="0" i="1"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79" name="Graphic 78" descr="Medicine">
            <a:extLst>
              <a:ext uri="{FF2B5EF4-FFF2-40B4-BE49-F238E27FC236}">
                <a16:creationId xmlns:a16="http://schemas.microsoft.com/office/drawing/2014/main" id="{B2FADC03-6320-40A0-B442-B283CD93B08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1989" y="2835158"/>
            <a:ext cx="492938" cy="492938"/>
          </a:xfrm>
          <a:prstGeom prst="rect">
            <a:avLst/>
          </a:prstGeom>
        </p:spPr>
      </p:pic>
      <p:pic>
        <p:nvPicPr>
          <p:cNvPr id="80" name="Graphic 79" descr="Needle">
            <a:extLst>
              <a:ext uri="{FF2B5EF4-FFF2-40B4-BE49-F238E27FC236}">
                <a16:creationId xmlns:a16="http://schemas.microsoft.com/office/drawing/2014/main" id="{8C8DFD85-8EAB-4B5D-8D7A-1BF133647B46}"/>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439" y="3521395"/>
            <a:ext cx="482009" cy="482009"/>
          </a:xfrm>
          <a:prstGeom prst="rect">
            <a:avLst/>
          </a:prstGeom>
        </p:spPr>
      </p:pic>
      <p:pic>
        <p:nvPicPr>
          <p:cNvPr id="81" name="Graphic 80" descr="Medicine">
            <a:extLst>
              <a:ext uri="{FF2B5EF4-FFF2-40B4-BE49-F238E27FC236}">
                <a16:creationId xmlns:a16="http://schemas.microsoft.com/office/drawing/2014/main" id="{56B64172-2244-40DD-ADD0-F9E989B2314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1989" y="3488301"/>
            <a:ext cx="492938" cy="492938"/>
          </a:xfrm>
          <a:prstGeom prst="rect">
            <a:avLst/>
          </a:prstGeom>
        </p:spPr>
      </p:pic>
      <p:pic>
        <p:nvPicPr>
          <p:cNvPr id="82" name="Graphic 81" descr="Medicine">
            <a:extLst>
              <a:ext uri="{FF2B5EF4-FFF2-40B4-BE49-F238E27FC236}">
                <a16:creationId xmlns:a16="http://schemas.microsoft.com/office/drawing/2014/main" id="{94798821-61F3-48D1-8C3B-202BCD8EFB9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1989" y="4199501"/>
            <a:ext cx="492938" cy="492938"/>
          </a:xfrm>
          <a:prstGeom prst="rect">
            <a:avLst/>
          </a:prstGeom>
        </p:spPr>
      </p:pic>
      <p:pic>
        <p:nvPicPr>
          <p:cNvPr id="83" name="Graphic 82" descr="Needle">
            <a:extLst>
              <a:ext uri="{FF2B5EF4-FFF2-40B4-BE49-F238E27FC236}">
                <a16:creationId xmlns:a16="http://schemas.microsoft.com/office/drawing/2014/main" id="{E96465B3-F147-4E92-AAFA-E4010BAF570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07615" y="2840622"/>
            <a:ext cx="482009" cy="482009"/>
          </a:xfrm>
          <a:prstGeom prst="rect">
            <a:avLst/>
          </a:prstGeom>
        </p:spPr>
      </p:pic>
      <p:pic>
        <p:nvPicPr>
          <p:cNvPr id="84" name="Graphic 83" descr="Needle">
            <a:extLst>
              <a:ext uri="{FF2B5EF4-FFF2-40B4-BE49-F238E27FC236}">
                <a16:creationId xmlns:a16="http://schemas.microsoft.com/office/drawing/2014/main" id="{9A85D148-3532-4137-9260-D5C8047FA26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907617" y="3553075"/>
            <a:ext cx="482009" cy="482009"/>
          </a:xfrm>
          <a:prstGeom prst="rect">
            <a:avLst/>
          </a:prstGeom>
        </p:spPr>
      </p:pic>
      <p:pic>
        <p:nvPicPr>
          <p:cNvPr id="28" name="Graphic 27" descr="Medicine">
            <a:extLst>
              <a:ext uri="{FF2B5EF4-FFF2-40B4-BE49-F238E27FC236}">
                <a16:creationId xmlns:a16="http://schemas.microsoft.com/office/drawing/2014/main" id="{DF6AAFE4-7B15-E142-A94D-74A96C0D573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58534" y="2790810"/>
            <a:ext cx="492938" cy="492938"/>
          </a:xfrm>
          <a:prstGeom prst="rect">
            <a:avLst/>
          </a:prstGeom>
        </p:spPr>
      </p:pic>
      <p:sp>
        <p:nvSpPr>
          <p:cNvPr id="26" name="Rectangle 25">
            <a:extLst>
              <a:ext uri="{FF2B5EF4-FFF2-40B4-BE49-F238E27FC236}">
                <a16:creationId xmlns:a16="http://schemas.microsoft.com/office/drawing/2014/main" id="{821C118D-7657-8B47-A78E-8EADE7F1C53F}"/>
              </a:ext>
            </a:extLst>
          </p:cNvPr>
          <p:cNvSpPr/>
          <p:nvPr/>
        </p:nvSpPr>
        <p:spPr>
          <a:xfrm>
            <a:off x="655045" y="4818548"/>
            <a:ext cx="3151990" cy="605144"/>
          </a:xfrm>
          <a:prstGeom prst="rect">
            <a:avLst/>
          </a:prstGeom>
          <a:solidFill>
            <a:schemeClr val="accent1">
              <a:lumMod val="20000"/>
              <a:lumOff val="80000"/>
              <a:alpha val="2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Mycophenolate*</a:t>
            </a:r>
            <a:endParaRPr kumimoji="0" lang="en-US" sz="1400" b="0" i="1"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29" name="Graphic 28" descr="Medicine">
            <a:extLst>
              <a:ext uri="{FF2B5EF4-FFF2-40B4-BE49-F238E27FC236}">
                <a16:creationId xmlns:a16="http://schemas.microsoft.com/office/drawing/2014/main" id="{23BFC5AC-1A10-074B-9AEC-4F15B06848BD}"/>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1989" y="4882391"/>
            <a:ext cx="492938" cy="492938"/>
          </a:xfrm>
          <a:prstGeom prst="rect">
            <a:avLst/>
          </a:prstGeom>
        </p:spPr>
      </p:pic>
      <p:sp>
        <p:nvSpPr>
          <p:cNvPr id="30" name="Rectangle 29">
            <a:extLst>
              <a:ext uri="{FF2B5EF4-FFF2-40B4-BE49-F238E27FC236}">
                <a16:creationId xmlns:a16="http://schemas.microsoft.com/office/drawing/2014/main" id="{9EBF0D40-BCA4-FD49-B73C-0835D6B796FE}"/>
              </a:ext>
            </a:extLst>
          </p:cNvPr>
          <p:cNvSpPr/>
          <p:nvPr/>
        </p:nvSpPr>
        <p:spPr>
          <a:xfrm>
            <a:off x="655045" y="5480543"/>
            <a:ext cx="3151990" cy="605144"/>
          </a:xfrm>
          <a:prstGeom prst="rect">
            <a:avLst/>
          </a:prstGeom>
          <a:solidFill>
            <a:srgbClr val="C00000">
              <a:alpha val="2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95000"/>
                    <a:lumOff val="5000"/>
                  </a:schemeClr>
                </a:solidFill>
                <a:effectLst/>
                <a:uLnTx/>
                <a:uFillTx/>
                <a:latin typeface="Calibri" panose="020F0502020204030204"/>
                <a:ea typeface="+mn-ea"/>
                <a:cs typeface="+mn-cs"/>
              </a:rPr>
              <a:t>Prednisone</a:t>
            </a:r>
            <a:r>
              <a:rPr kumimoji="0" lang="en-US" sz="1600" b="1" i="0" u="none" strike="noStrike" kern="0" cap="none" spc="0" normalizeH="0" baseline="0" noProof="0" dirty="0">
                <a:ln>
                  <a:noFill/>
                </a:ln>
                <a:solidFill>
                  <a:srgbClr val="70AD47">
                    <a:lumMod val="50000"/>
                  </a:srgbClr>
                </a:solidFill>
                <a:effectLst/>
                <a:uLnTx/>
                <a:uFillTx/>
                <a:latin typeface="Calibri" panose="020F0502020204030204"/>
                <a:ea typeface="+mn-ea"/>
                <a:cs typeface="+mn-cs"/>
              </a:rPr>
              <a:t> </a:t>
            </a:r>
            <a:endParaRPr kumimoji="0" lang="en-US" sz="1400" b="0" i="1" u="none" strike="noStrike" kern="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31" name="Graphic 30" descr="Medicine">
            <a:extLst>
              <a:ext uri="{FF2B5EF4-FFF2-40B4-BE49-F238E27FC236}">
                <a16:creationId xmlns:a16="http://schemas.microsoft.com/office/drawing/2014/main" id="{D72411E8-D7A0-FB4B-B66F-24F81BC7AE8E}"/>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61989" y="5544386"/>
            <a:ext cx="492938" cy="492938"/>
          </a:xfrm>
          <a:prstGeom prst="rect">
            <a:avLst/>
          </a:prstGeom>
        </p:spPr>
      </p:pic>
    </p:spTree>
    <p:extLst>
      <p:ext uri="{BB962C8B-B14F-4D97-AF65-F5344CB8AC3E}">
        <p14:creationId xmlns:p14="http://schemas.microsoft.com/office/powerpoint/2010/main" val="82375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8886B42-C2F1-4B85-957D-CB1E5867E51C}"/>
              </a:ext>
            </a:extLst>
          </p:cNvPr>
          <p:cNvGraphicFramePr/>
          <p:nvPr>
            <p:extLst>
              <p:ext uri="{D42A27DB-BD31-4B8C-83A1-F6EECF244321}">
                <p14:modId xmlns:p14="http://schemas.microsoft.com/office/powerpoint/2010/main" val="1241988506"/>
              </p:ext>
            </p:extLst>
          </p:nvPr>
        </p:nvGraphicFramePr>
        <p:xfrm>
          <a:off x="966614" y="936907"/>
          <a:ext cx="10992299" cy="4984185"/>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8">
            <a:extLst>
              <a:ext uri="{FF2B5EF4-FFF2-40B4-BE49-F238E27FC236}">
                <a16:creationId xmlns:a16="http://schemas.microsoft.com/office/drawing/2014/main" id="{74A65256-4D90-49F6-B533-D0F55525818F}"/>
              </a:ext>
            </a:extLst>
          </p:cNvPr>
          <p:cNvSpPr>
            <a:spLocks noGrp="1"/>
          </p:cNvSpPr>
          <p:nvPr>
            <p:ph type="title"/>
          </p:nvPr>
        </p:nvSpPr>
        <p:spPr>
          <a:xfrm>
            <a:off x="552005" y="141045"/>
            <a:ext cx="11623061" cy="684907"/>
          </a:xfrm>
        </p:spPr>
        <p:txBody>
          <a:bodyPr/>
          <a:lstStyle/>
          <a:p>
            <a:r>
              <a:rPr lang="en-US" sz="2800" b="1" dirty="0"/>
              <a:t>NMA: Comparison of Targeted Therapies </a:t>
            </a:r>
            <a:r>
              <a:rPr lang="en-US" sz="2800" b="1" u="sng" dirty="0"/>
              <a:t>without</a:t>
            </a:r>
            <a:r>
              <a:rPr lang="en-US" sz="2800" b="1" dirty="0"/>
              <a:t> TCS for Mod-to-Severe AD</a:t>
            </a:r>
          </a:p>
        </p:txBody>
      </p:sp>
      <p:sp>
        <p:nvSpPr>
          <p:cNvPr id="13" name="Slide Number Placeholder 12">
            <a:extLst>
              <a:ext uri="{FF2B5EF4-FFF2-40B4-BE49-F238E27FC236}">
                <a16:creationId xmlns:a16="http://schemas.microsoft.com/office/drawing/2014/main" id="{801EE060-288C-429C-9485-E2105ACDB020}"/>
              </a:ext>
            </a:extLst>
          </p:cNvPr>
          <p:cNvSpPr>
            <a:spLocks noGrp="1"/>
          </p:cNvSpPr>
          <p:nvPr>
            <p:ph type="sldNum" sz="quarter" idx="12"/>
          </p:nvPr>
        </p:nvSpPr>
        <p:spPr>
          <a:xfrm>
            <a:off x="11755965" y="6372225"/>
            <a:ext cx="419101" cy="365125"/>
          </a:xfrm>
          <a:prstGeom prst="rect">
            <a:avLst/>
          </a:prstGeom>
        </p:spPr>
        <p:txBody>
          <a:bodyPr vert="horz" wrap="none" lIns="91440" tIns="45720" rIns="91440" bIns="45720" rtlCol="0" anchor="b"/>
          <a:lstStyle>
            <a:defPPr>
              <a:defRPr lang="en-US"/>
            </a:defPPr>
            <a:lvl1pPr marL="0" algn="ctr" defTabSz="914400" rtl="0" eaLnBrk="1" latinLnBrk="0" hangingPunct="1">
              <a:defRPr sz="900" kern="1200">
                <a:solidFill>
                  <a:schemeClr val="accent3">
                    <a:lumMod val="50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36243A-821F-47B2-92CB-5C089E4FA98C}" type="slidenum">
              <a:rPr lang="en-US" smtClean="0"/>
              <a:pPr/>
              <a:t>15</a:t>
            </a:fld>
            <a:endParaRPr lang="en-US"/>
          </a:p>
        </p:txBody>
      </p:sp>
      <p:sp>
        <p:nvSpPr>
          <p:cNvPr id="11" name="TextBox 10">
            <a:extLst>
              <a:ext uri="{FF2B5EF4-FFF2-40B4-BE49-F238E27FC236}">
                <a16:creationId xmlns:a16="http://schemas.microsoft.com/office/drawing/2014/main" id="{F69796F7-8508-4653-8913-A8862A4DB10B}"/>
              </a:ext>
            </a:extLst>
          </p:cNvPr>
          <p:cNvSpPr txBox="1"/>
          <p:nvPr/>
        </p:nvSpPr>
        <p:spPr>
          <a:xfrm rot="16200000">
            <a:off x="792065" y="3630495"/>
            <a:ext cx="2226004" cy="646331"/>
          </a:xfrm>
          <a:prstGeom prst="rect">
            <a:avLst/>
          </a:prstGeom>
          <a:noFill/>
        </p:spPr>
        <p:txBody>
          <a:bodyPr wrap="square">
            <a:spAutoFit/>
          </a:bodyPr>
          <a:lstStyle/>
          <a:p>
            <a:pPr algn="ctr"/>
            <a:r>
              <a:rPr lang="en-CA" b="1" i="0" u="none" strike="noStrike" baseline="0" dirty="0">
                <a:solidFill>
                  <a:schemeClr val="tx2"/>
                </a:solidFill>
                <a:latin typeface="Arial" panose="020B0604020202020204" pitchFamily="34" charset="0"/>
              </a:rPr>
              <a:t>Response Rate (%)</a:t>
            </a:r>
            <a:endParaRPr lang="en-CA" dirty="0">
              <a:solidFill>
                <a:schemeClr val="tx2"/>
              </a:solidFill>
              <a:latin typeface="Arial" panose="020B0604020202020204" pitchFamily="34" charset="0"/>
            </a:endParaRPr>
          </a:p>
        </p:txBody>
      </p:sp>
      <p:sp>
        <p:nvSpPr>
          <p:cNvPr id="2" name="Rectangle 1">
            <a:extLst>
              <a:ext uri="{FF2B5EF4-FFF2-40B4-BE49-F238E27FC236}">
                <a16:creationId xmlns:a16="http://schemas.microsoft.com/office/drawing/2014/main" id="{4475BD4B-5ABF-F34C-A628-E4F76D03FF1E}"/>
              </a:ext>
            </a:extLst>
          </p:cNvPr>
          <p:cNvSpPr/>
          <p:nvPr/>
        </p:nvSpPr>
        <p:spPr>
          <a:xfrm>
            <a:off x="2779222" y="5799033"/>
            <a:ext cx="6633556" cy="365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oter Placeholder 9">
            <a:extLst>
              <a:ext uri="{FF2B5EF4-FFF2-40B4-BE49-F238E27FC236}">
                <a16:creationId xmlns:a16="http://schemas.microsoft.com/office/drawing/2014/main" id="{ADD15C96-92FD-4349-A211-29904F6CBCA2}"/>
              </a:ext>
            </a:extLst>
          </p:cNvPr>
          <p:cNvSpPr>
            <a:spLocks noGrp="1"/>
          </p:cNvSpPr>
          <p:nvPr>
            <p:ph type="ftr" sz="quarter" idx="11"/>
          </p:nvPr>
        </p:nvSpPr>
        <p:spPr>
          <a:xfrm>
            <a:off x="1471356" y="5912077"/>
            <a:ext cx="8908326" cy="567727"/>
          </a:xfrm>
          <a:solidFill>
            <a:schemeClr val="bg1"/>
          </a:solidFill>
        </p:spPr>
        <p:style>
          <a:lnRef idx="2">
            <a:schemeClr val="dk1"/>
          </a:lnRef>
          <a:fillRef idx="1">
            <a:schemeClr val="lt1"/>
          </a:fillRef>
          <a:effectRef idx="0">
            <a:schemeClr val="dk1"/>
          </a:effectRef>
          <a:fontRef idx="minor">
            <a:schemeClr val="dk1"/>
          </a:fontRef>
        </p:style>
        <p:txBody>
          <a:bodyPr/>
          <a:lstStyle/>
          <a:p>
            <a:pPr algn="ctr"/>
            <a:r>
              <a:rPr lang="en-CA" sz="1000" dirty="0">
                <a:solidFill>
                  <a:schemeClr val="tx1"/>
                </a:solidFill>
              </a:rPr>
              <a:t>Endpoints were measured at the </a:t>
            </a:r>
            <a:r>
              <a:rPr lang="en-CA" sz="1000" u="sng" dirty="0">
                <a:solidFill>
                  <a:schemeClr val="tx1"/>
                </a:solidFill>
              </a:rPr>
              <a:t>primary endpoint timepoint </a:t>
            </a:r>
            <a:r>
              <a:rPr lang="en-CA" sz="1000" dirty="0">
                <a:solidFill>
                  <a:schemeClr val="tx1"/>
                </a:solidFill>
              </a:rPr>
              <a:t>for each trial (</a:t>
            </a:r>
            <a:r>
              <a:rPr lang="en-CA" sz="1000" dirty="0" err="1">
                <a:solidFill>
                  <a:schemeClr val="tx1"/>
                </a:solidFill>
              </a:rPr>
              <a:t>wk</a:t>
            </a:r>
            <a:r>
              <a:rPr lang="en-CA" sz="1000" dirty="0">
                <a:solidFill>
                  <a:schemeClr val="tx1"/>
                </a:solidFill>
              </a:rPr>
              <a:t> 12 for abrocitinib, </a:t>
            </a:r>
            <a:r>
              <a:rPr lang="en-CA" sz="1000" dirty="0" err="1">
                <a:solidFill>
                  <a:schemeClr val="tx1"/>
                </a:solidFill>
              </a:rPr>
              <a:t>wk</a:t>
            </a:r>
            <a:r>
              <a:rPr lang="en-CA" sz="1000" dirty="0">
                <a:solidFill>
                  <a:schemeClr val="tx1"/>
                </a:solidFill>
              </a:rPr>
              <a:t> 16 for all other targeted therapies). </a:t>
            </a:r>
          </a:p>
          <a:p>
            <a:pPr algn="ctr"/>
            <a:r>
              <a:rPr lang="en-CA" sz="1000" dirty="0">
                <a:solidFill>
                  <a:schemeClr val="tx1"/>
                </a:solidFill>
              </a:rPr>
              <a:t>EASI, Eczema Area and Severity Index; IGA, Investigator Global Assessment for Atopic Dermatitis; NMA, network meta-analysis; TCS, topical corticosteroids </a:t>
            </a:r>
          </a:p>
          <a:p>
            <a:pPr algn="ctr"/>
            <a:r>
              <a:rPr lang="en-CA" sz="1000" dirty="0">
                <a:solidFill>
                  <a:schemeClr val="tx1"/>
                </a:solidFill>
              </a:rPr>
              <a:t>Silverberg JI, et al. Presented at the Revolutionizing Atopic Dermatitis (RAD), Virtual Meeting, June 13, 2021</a:t>
            </a:r>
          </a:p>
        </p:txBody>
      </p:sp>
      <p:cxnSp>
        <p:nvCxnSpPr>
          <p:cNvPr id="5" name="Straight Connector 4">
            <a:extLst>
              <a:ext uri="{FF2B5EF4-FFF2-40B4-BE49-F238E27FC236}">
                <a16:creationId xmlns:a16="http://schemas.microsoft.com/office/drawing/2014/main" id="{0E12703F-4C01-A14B-AC08-EED8528590CE}"/>
              </a:ext>
            </a:extLst>
          </p:cNvPr>
          <p:cNvCxnSpPr>
            <a:cxnSpLocks/>
          </p:cNvCxnSpPr>
          <p:nvPr/>
        </p:nvCxnSpPr>
        <p:spPr>
          <a:xfrm>
            <a:off x="5925519" y="1890584"/>
            <a:ext cx="0" cy="3908449"/>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1A1269BD-020A-D642-9013-9F8EDBBEC9A6}"/>
              </a:ext>
            </a:extLst>
          </p:cNvPr>
          <p:cNvSpPr txBox="1"/>
          <p:nvPr/>
        </p:nvSpPr>
        <p:spPr>
          <a:xfrm>
            <a:off x="3591519" y="1845043"/>
            <a:ext cx="914400" cy="365172"/>
          </a:xfrm>
          <a:prstGeom prst="rect">
            <a:avLst/>
          </a:prstGeom>
        </p:spPr>
        <p:style>
          <a:lnRef idx="2">
            <a:schemeClr val="dk1"/>
          </a:lnRef>
          <a:fillRef idx="1">
            <a:schemeClr val="lt1"/>
          </a:fillRef>
          <a:effectRef idx="0">
            <a:schemeClr val="dk1"/>
          </a:effectRef>
          <a:fontRef idx="minor">
            <a:schemeClr val="dk1"/>
          </a:fontRef>
        </p:style>
        <p:txBody>
          <a:bodyPr wrap="none" lIns="0" tIns="0" rIns="0" bIns="0" rtlCol="0" anchor="ctr">
            <a:noAutofit/>
          </a:bodyPr>
          <a:lstStyle/>
          <a:p>
            <a:pPr algn="ctr"/>
            <a:r>
              <a:rPr lang="en-US" dirty="0"/>
              <a:t>EASI 75</a:t>
            </a:r>
          </a:p>
        </p:txBody>
      </p:sp>
      <p:sp>
        <p:nvSpPr>
          <p:cNvPr id="14" name="TextBox 13">
            <a:extLst>
              <a:ext uri="{FF2B5EF4-FFF2-40B4-BE49-F238E27FC236}">
                <a16:creationId xmlns:a16="http://schemas.microsoft.com/office/drawing/2014/main" id="{4E667275-2551-744F-B963-62991C1C3ED5}"/>
              </a:ext>
            </a:extLst>
          </p:cNvPr>
          <p:cNvSpPr txBox="1"/>
          <p:nvPr/>
        </p:nvSpPr>
        <p:spPr>
          <a:xfrm>
            <a:off x="7670637" y="1845043"/>
            <a:ext cx="914400" cy="365171"/>
          </a:xfrm>
          <a:prstGeom prst="rect">
            <a:avLst/>
          </a:prstGeom>
        </p:spPr>
        <p:style>
          <a:lnRef idx="2">
            <a:schemeClr val="dk1"/>
          </a:lnRef>
          <a:fillRef idx="1">
            <a:schemeClr val="lt1"/>
          </a:fillRef>
          <a:effectRef idx="0">
            <a:schemeClr val="dk1"/>
          </a:effectRef>
          <a:fontRef idx="minor">
            <a:schemeClr val="dk1"/>
          </a:fontRef>
        </p:style>
        <p:txBody>
          <a:bodyPr wrap="none" lIns="0" tIns="0" rIns="0" bIns="0" rtlCol="0" anchor="ctr">
            <a:noAutofit/>
          </a:bodyPr>
          <a:lstStyle/>
          <a:p>
            <a:pPr algn="ctr"/>
            <a:r>
              <a:rPr lang="en-US" dirty="0"/>
              <a:t>EASI 90</a:t>
            </a:r>
          </a:p>
        </p:txBody>
      </p:sp>
    </p:spTree>
    <p:extLst>
      <p:ext uri="{BB962C8B-B14F-4D97-AF65-F5344CB8AC3E}">
        <p14:creationId xmlns:p14="http://schemas.microsoft.com/office/powerpoint/2010/main" val="3231986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E495-B72C-4226-704A-95D8961AECFA}"/>
              </a:ext>
            </a:extLst>
          </p:cNvPr>
          <p:cNvSpPr>
            <a:spLocks noGrp="1"/>
          </p:cNvSpPr>
          <p:nvPr>
            <p:ph type="title"/>
          </p:nvPr>
        </p:nvSpPr>
        <p:spPr>
          <a:xfrm>
            <a:off x="372413" y="122019"/>
            <a:ext cx="11687174" cy="720000"/>
          </a:xfrm>
        </p:spPr>
        <p:txBody>
          <a:bodyPr/>
          <a:lstStyle/>
          <a:p>
            <a:r>
              <a:rPr lang="en-CA" b="1" dirty="0">
                <a:latin typeface="Segoe UI" panose="020B0502040204020203" pitchFamily="34" charset="0"/>
                <a:cs typeface="Segoe UI" panose="020B0502040204020203" pitchFamily="34" charset="0"/>
              </a:rPr>
              <a:t>NMA Results of Adults Treated Between 8 &amp; 16 </a:t>
            </a:r>
            <a:r>
              <a:rPr lang="en-CA" b="1" dirty="0" err="1">
                <a:latin typeface="Segoe UI" panose="020B0502040204020203" pitchFamily="34" charset="0"/>
                <a:cs typeface="Segoe UI" panose="020B0502040204020203" pitchFamily="34" charset="0"/>
              </a:rPr>
              <a:t>Wks</a:t>
            </a:r>
            <a:r>
              <a:rPr lang="en-CA" b="1" dirty="0">
                <a:latin typeface="Segoe UI" panose="020B0502040204020203" pitchFamily="34" charset="0"/>
                <a:cs typeface="Segoe UI" panose="020B0502040204020203" pitchFamily="34" charset="0"/>
              </a:rPr>
              <a:t> (Change in EASI &amp; PP-NRS)</a:t>
            </a:r>
          </a:p>
        </p:txBody>
      </p:sp>
      <p:sp>
        <p:nvSpPr>
          <p:cNvPr id="4" name="Slide Number Placeholder 3">
            <a:extLst>
              <a:ext uri="{FF2B5EF4-FFF2-40B4-BE49-F238E27FC236}">
                <a16:creationId xmlns:a16="http://schemas.microsoft.com/office/drawing/2014/main" id="{5E52A7D4-BD4B-29E0-81EB-7C792EF16C2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43C42-5080-CA49-83D2-1194B1D87341}" type="slidenum">
              <a:rPr kumimoji="0" lang="en-US" sz="9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 name="Text Placeholder 5">
            <a:extLst>
              <a:ext uri="{FF2B5EF4-FFF2-40B4-BE49-F238E27FC236}">
                <a16:creationId xmlns:a16="http://schemas.microsoft.com/office/drawing/2014/main" id="{8456624C-3A26-EFBB-40E3-B892CFA98943}"/>
              </a:ext>
            </a:extLst>
          </p:cNvPr>
          <p:cNvSpPr>
            <a:spLocks noGrp="1"/>
          </p:cNvSpPr>
          <p:nvPr>
            <p:ph type="body" sz="quarter" idx="14"/>
          </p:nvPr>
        </p:nvSpPr>
        <p:spPr/>
        <p:txBody>
          <a:bodyPr/>
          <a:lstStyle/>
          <a:p>
            <a:r>
              <a:rPr lang="en-GB" dirty="0"/>
              <a:t>Drucker A, et al. JAMA Dermatol. 2022 May; 158(5): 523–532.</a:t>
            </a:r>
          </a:p>
        </p:txBody>
      </p:sp>
      <p:pic>
        <p:nvPicPr>
          <p:cNvPr id="8" name="Picture 7">
            <a:extLst>
              <a:ext uri="{FF2B5EF4-FFF2-40B4-BE49-F238E27FC236}">
                <a16:creationId xmlns:a16="http://schemas.microsoft.com/office/drawing/2014/main" id="{9005996E-E202-9933-AB8E-6CFA8686F7F9}"/>
              </a:ext>
            </a:extLst>
          </p:cNvPr>
          <p:cNvPicPr>
            <a:picLocks noChangeAspect="1"/>
          </p:cNvPicPr>
          <p:nvPr/>
        </p:nvPicPr>
        <p:blipFill>
          <a:blip r:embed="rId3"/>
          <a:stretch>
            <a:fillRect/>
          </a:stretch>
        </p:blipFill>
        <p:spPr>
          <a:xfrm>
            <a:off x="2432507" y="3740356"/>
            <a:ext cx="7231795" cy="2499726"/>
          </a:xfrm>
          <a:prstGeom prst="rect">
            <a:avLst/>
          </a:prstGeom>
        </p:spPr>
      </p:pic>
      <p:pic>
        <p:nvPicPr>
          <p:cNvPr id="10" name="Picture 9">
            <a:extLst>
              <a:ext uri="{FF2B5EF4-FFF2-40B4-BE49-F238E27FC236}">
                <a16:creationId xmlns:a16="http://schemas.microsoft.com/office/drawing/2014/main" id="{3D6CF3C0-9CCB-0303-B3A6-C18037F3E513}"/>
              </a:ext>
            </a:extLst>
          </p:cNvPr>
          <p:cNvPicPr>
            <a:picLocks noChangeAspect="1"/>
          </p:cNvPicPr>
          <p:nvPr/>
        </p:nvPicPr>
        <p:blipFill>
          <a:blip r:embed="rId4"/>
          <a:stretch>
            <a:fillRect/>
          </a:stretch>
        </p:blipFill>
        <p:spPr>
          <a:xfrm>
            <a:off x="2465131" y="999712"/>
            <a:ext cx="7261738" cy="2649052"/>
          </a:xfrm>
          <a:prstGeom prst="rect">
            <a:avLst/>
          </a:prstGeom>
        </p:spPr>
      </p:pic>
      <p:sp>
        <p:nvSpPr>
          <p:cNvPr id="3" name="TextBox 2">
            <a:extLst>
              <a:ext uri="{FF2B5EF4-FFF2-40B4-BE49-F238E27FC236}">
                <a16:creationId xmlns:a16="http://schemas.microsoft.com/office/drawing/2014/main" id="{0BB88E86-BEF2-784A-B428-A7F57D355BCE}"/>
              </a:ext>
            </a:extLst>
          </p:cNvPr>
          <p:cNvSpPr txBox="1"/>
          <p:nvPr/>
        </p:nvSpPr>
        <p:spPr>
          <a:xfrm>
            <a:off x="750094" y="1500189"/>
            <a:ext cx="8001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EASI</a:t>
            </a:r>
          </a:p>
        </p:txBody>
      </p:sp>
      <p:sp>
        <p:nvSpPr>
          <p:cNvPr id="9" name="TextBox 8">
            <a:extLst>
              <a:ext uri="{FF2B5EF4-FFF2-40B4-BE49-F238E27FC236}">
                <a16:creationId xmlns:a16="http://schemas.microsoft.com/office/drawing/2014/main" id="{7181BFC2-006A-9445-A692-B26272DD9F76}"/>
              </a:ext>
            </a:extLst>
          </p:cNvPr>
          <p:cNvSpPr txBox="1"/>
          <p:nvPr/>
        </p:nvSpPr>
        <p:spPr>
          <a:xfrm>
            <a:off x="750094" y="3981451"/>
            <a:ext cx="92868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PP-NRS</a:t>
            </a:r>
          </a:p>
        </p:txBody>
      </p:sp>
      <p:sp>
        <p:nvSpPr>
          <p:cNvPr id="5" name="Left Arrow 4">
            <a:extLst>
              <a:ext uri="{FF2B5EF4-FFF2-40B4-BE49-F238E27FC236}">
                <a16:creationId xmlns:a16="http://schemas.microsoft.com/office/drawing/2014/main" id="{C7133C66-FF4E-374C-B284-E8833B0D68A1}"/>
              </a:ext>
            </a:extLst>
          </p:cNvPr>
          <p:cNvSpPr/>
          <p:nvPr/>
        </p:nvSpPr>
        <p:spPr>
          <a:xfrm>
            <a:off x="9065623" y="1717954"/>
            <a:ext cx="481113" cy="339634"/>
          </a:xfrm>
          <a:prstGeom prst="lef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C50C599B-A5AA-C242-9E4B-69C44A295AAB}"/>
              </a:ext>
            </a:extLst>
          </p:cNvPr>
          <p:cNvSpPr/>
          <p:nvPr/>
        </p:nvSpPr>
        <p:spPr>
          <a:xfrm rot="10800000">
            <a:off x="1767106" y="2740996"/>
            <a:ext cx="481113" cy="339634"/>
          </a:xfrm>
          <a:prstGeom prst="lef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059FAE65-FDD1-0C41-B782-EA94BDA730B9}"/>
              </a:ext>
            </a:extLst>
          </p:cNvPr>
          <p:cNvSpPr/>
          <p:nvPr/>
        </p:nvSpPr>
        <p:spPr>
          <a:xfrm>
            <a:off x="9065623" y="2740996"/>
            <a:ext cx="481113" cy="339634"/>
          </a:xfrm>
          <a:prstGeom prst="lef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a:extLst>
              <a:ext uri="{FF2B5EF4-FFF2-40B4-BE49-F238E27FC236}">
                <a16:creationId xmlns:a16="http://schemas.microsoft.com/office/drawing/2014/main" id="{7DE6FD6B-7A23-3C4C-986A-33F1221ED10E}"/>
              </a:ext>
            </a:extLst>
          </p:cNvPr>
          <p:cNvSpPr/>
          <p:nvPr/>
        </p:nvSpPr>
        <p:spPr>
          <a:xfrm rot="10800000">
            <a:off x="1767106" y="1720471"/>
            <a:ext cx="481113" cy="339634"/>
          </a:xfrm>
          <a:prstGeom prst="lef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Left Arrow 13">
            <a:extLst>
              <a:ext uri="{FF2B5EF4-FFF2-40B4-BE49-F238E27FC236}">
                <a16:creationId xmlns:a16="http://schemas.microsoft.com/office/drawing/2014/main" id="{474FE41D-FB94-4F41-97B1-DD734916ECA5}"/>
              </a:ext>
            </a:extLst>
          </p:cNvPr>
          <p:cNvSpPr/>
          <p:nvPr/>
        </p:nvSpPr>
        <p:spPr>
          <a:xfrm>
            <a:off x="9183189" y="5290457"/>
            <a:ext cx="481113" cy="339634"/>
          </a:xfrm>
          <a:prstGeom prst="lef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C2F2930D-BA53-4040-8AA6-C8E5F66B7EBE}"/>
              </a:ext>
            </a:extLst>
          </p:cNvPr>
          <p:cNvSpPr/>
          <p:nvPr/>
        </p:nvSpPr>
        <p:spPr>
          <a:xfrm rot="10800000">
            <a:off x="1767106" y="5355771"/>
            <a:ext cx="481113" cy="339634"/>
          </a:xfrm>
          <a:prstGeom prst="leftArrow">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C20EDE-F1FB-2609-020B-575547BDBD40}"/>
              </a:ext>
            </a:extLst>
          </p:cNvPr>
          <p:cNvSpPr/>
          <p:nvPr/>
        </p:nvSpPr>
        <p:spPr>
          <a:xfrm>
            <a:off x="244774" y="6120000"/>
            <a:ext cx="6114462" cy="59967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NMA – consider potential differences between the populations, treatments and outcomes.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NMA are not substitutes for multiple head-to-head RCT comparisons</a:t>
            </a:r>
          </a:p>
        </p:txBody>
      </p:sp>
    </p:spTree>
    <p:extLst>
      <p:ext uri="{BB962C8B-B14F-4D97-AF65-F5344CB8AC3E}">
        <p14:creationId xmlns:p14="http://schemas.microsoft.com/office/powerpoint/2010/main" val="63941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52A7D4-BD4B-29E0-81EB-7C792EF16C2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43C42-5080-CA49-83D2-1194B1D87341}" type="slidenum">
              <a:rPr kumimoji="0" lang="en-US" sz="9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 name="Text Placeholder 5">
            <a:extLst>
              <a:ext uri="{FF2B5EF4-FFF2-40B4-BE49-F238E27FC236}">
                <a16:creationId xmlns:a16="http://schemas.microsoft.com/office/drawing/2014/main" id="{8456624C-3A26-EFBB-40E3-B892CFA98943}"/>
              </a:ext>
            </a:extLst>
          </p:cNvPr>
          <p:cNvSpPr>
            <a:spLocks noGrp="1"/>
          </p:cNvSpPr>
          <p:nvPr>
            <p:ph type="body" sz="quarter" idx="14"/>
          </p:nvPr>
        </p:nvSpPr>
        <p:spPr/>
        <p:txBody>
          <a:bodyPr/>
          <a:lstStyle/>
          <a:p>
            <a:r>
              <a:rPr lang="en-GB" dirty="0"/>
              <a:t>Drucker A, et al. JAMA Dermatol. 2022 May; 158(5): 523–532.</a:t>
            </a:r>
          </a:p>
        </p:txBody>
      </p:sp>
      <p:pic>
        <p:nvPicPr>
          <p:cNvPr id="5" name="Picture 4">
            <a:extLst>
              <a:ext uri="{FF2B5EF4-FFF2-40B4-BE49-F238E27FC236}">
                <a16:creationId xmlns:a16="http://schemas.microsoft.com/office/drawing/2014/main" id="{8A0CEBC1-03BF-360C-9F74-03ED43E99AE6}"/>
              </a:ext>
            </a:extLst>
          </p:cNvPr>
          <p:cNvPicPr>
            <a:picLocks noChangeAspect="1"/>
          </p:cNvPicPr>
          <p:nvPr/>
        </p:nvPicPr>
        <p:blipFill>
          <a:blip r:embed="rId3"/>
          <a:stretch>
            <a:fillRect/>
          </a:stretch>
        </p:blipFill>
        <p:spPr>
          <a:xfrm>
            <a:off x="2222726" y="1142175"/>
            <a:ext cx="7705045" cy="5034490"/>
          </a:xfrm>
          <a:prstGeom prst="rect">
            <a:avLst/>
          </a:prstGeom>
        </p:spPr>
      </p:pic>
      <p:sp>
        <p:nvSpPr>
          <p:cNvPr id="7" name="Title 1">
            <a:extLst>
              <a:ext uri="{FF2B5EF4-FFF2-40B4-BE49-F238E27FC236}">
                <a16:creationId xmlns:a16="http://schemas.microsoft.com/office/drawing/2014/main" id="{F45B0E6E-BC9B-F244-A3C8-9263519147AF}"/>
              </a:ext>
            </a:extLst>
          </p:cNvPr>
          <p:cNvSpPr>
            <a:spLocks noGrp="1"/>
          </p:cNvSpPr>
          <p:nvPr>
            <p:ph type="title"/>
          </p:nvPr>
        </p:nvSpPr>
        <p:spPr>
          <a:xfrm>
            <a:off x="372413" y="122019"/>
            <a:ext cx="11687174" cy="720000"/>
          </a:xfrm>
        </p:spPr>
        <p:txBody>
          <a:bodyPr/>
          <a:lstStyle/>
          <a:p>
            <a:r>
              <a:rPr lang="en-CA" b="1" dirty="0">
                <a:latin typeface="Segoe UI" panose="020B0502040204020203" pitchFamily="34" charset="0"/>
                <a:cs typeface="Segoe UI" panose="020B0502040204020203" pitchFamily="34" charset="0"/>
              </a:rPr>
              <a:t>NMA Results of Adults Treated Between 8 &amp; 16 </a:t>
            </a:r>
            <a:r>
              <a:rPr lang="en-CA" b="1" dirty="0" err="1">
                <a:latin typeface="Segoe UI" panose="020B0502040204020203" pitchFamily="34" charset="0"/>
                <a:cs typeface="Segoe UI" panose="020B0502040204020203" pitchFamily="34" charset="0"/>
              </a:rPr>
              <a:t>Wks</a:t>
            </a:r>
            <a:r>
              <a:rPr lang="en-CA" b="1" dirty="0">
                <a:latin typeface="Segoe UI" panose="020B0502040204020203" pitchFamily="34" charset="0"/>
                <a:cs typeface="Segoe UI" panose="020B0502040204020203" pitchFamily="34" charset="0"/>
              </a:rPr>
              <a:t> (Change in POEM &amp; DLQI)</a:t>
            </a:r>
          </a:p>
        </p:txBody>
      </p:sp>
      <p:sp>
        <p:nvSpPr>
          <p:cNvPr id="8" name="TextBox 7">
            <a:extLst>
              <a:ext uri="{FF2B5EF4-FFF2-40B4-BE49-F238E27FC236}">
                <a16:creationId xmlns:a16="http://schemas.microsoft.com/office/drawing/2014/main" id="{456EB35D-A530-5849-A02B-C7728716CCB2}"/>
              </a:ext>
            </a:extLst>
          </p:cNvPr>
          <p:cNvSpPr txBox="1"/>
          <p:nvPr/>
        </p:nvSpPr>
        <p:spPr>
          <a:xfrm>
            <a:off x="814388" y="1485901"/>
            <a:ext cx="8001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POEM</a:t>
            </a:r>
          </a:p>
        </p:txBody>
      </p:sp>
      <p:sp>
        <p:nvSpPr>
          <p:cNvPr id="9" name="TextBox 8">
            <a:extLst>
              <a:ext uri="{FF2B5EF4-FFF2-40B4-BE49-F238E27FC236}">
                <a16:creationId xmlns:a16="http://schemas.microsoft.com/office/drawing/2014/main" id="{2B7B2F19-8776-8A4B-BFC8-F5261A5B77A3}"/>
              </a:ext>
            </a:extLst>
          </p:cNvPr>
          <p:cNvSpPr txBox="1"/>
          <p:nvPr/>
        </p:nvSpPr>
        <p:spPr>
          <a:xfrm>
            <a:off x="814388" y="4252913"/>
            <a:ext cx="8001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DLQI</a:t>
            </a:r>
          </a:p>
        </p:txBody>
      </p:sp>
      <p:sp>
        <p:nvSpPr>
          <p:cNvPr id="2" name="Rectangle 1">
            <a:extLst>
              <a:ext uri="{FF2B5EF4-FFF2-40B4-BE49-F238E27FC236}">
                <a16:creationId xmlns:a16="http://schemas.microsoft.com/office/drawing/2014/main" id="{BC930117-B050-5135-8D23-6A5B7ED07427}"/>
              </a:ext>
            </a:extLst>
          </p:cNvPr>
          <p:cNvSpPr/>
          <p:nvPr/>
        </p:nvSpPr>
        <p:spPr>
          <a:xfrm>
            <a:off x="244774" y="6120000"/>
            <a:ext cx="6114462" cy="59967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NMA – consider potential differences between the populations, treatments and outcomes.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NMA are not substitutes for multiple head-to-head RCT comparisons</a:t>
            </a:r>
          </a:p>
        </p:txBody>
      </p:sp>
    </p:spTree>
    <p:extLst>
      <p:ext uri="{BB962C8B-B14F-4D97-AF65-F5344CB8AC3E}">
        <p14:creationId xmlns:p14="http://schemas.microsoft.com/office/powerpoint/2010/main" val="3987333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F242FE-618B-3C43-B9DE-0152CCB567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43C42-5080-CA49-83D2-1194B1D87341}" type="slidenum">
              <a:rPr kumimoji="0" lang="en-US" sz="9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 name="Text Placeholder 4">
            <a:extLst>
              <a:ext uri="{FF2B5EF4-FFF2-40B4-BE49-F238E27FC236}">
                <a16:creationId xmlns:a16="http://schemas.microsoft.com/office/drawing/2014/main" id="{6D1BDEEB-198C-F647-8BBB-118B32F9FB5A}"/>
              </a:ext>
            </a:extLst>
          </p:cNvPr>
          <p:cNvSpPr>
            <a:spLocks noGrp="1"/>
          </p:cNvSpPr>
          <p:nvPr>
            <p:ph type="body" sz="quarter" idx="13"/>
          </p:nvPr>
        </p:nvSpPr>
        <p:spPr>
          <a:xfrm>
            <a:off x="135691" y="5055099"/>
            <a:ext cx="11920717" cy="990739"/>
          </a:xfrm>
        </p:spPr>
        <p:txBody>
          <a:bodyPr/>
          <a:lstStyle/>
          <a:p>
            <a:pPr>
              <a:spcBef>
                <a:spcPts val="0"/>
              </a:spcBef>
            </a:pPr>
            <a:r>
              <a:rPr lang="en-GB" dirty="0"/>
              <a:t>ABRO100, abrocitinib 100 mg daily; ABRO200, abrocitinib 200 mg daily; AD, atopic dermatitis; BARI2, baricitinib 2 mg daily; BARI4, baricitinib 4 mg daily; CI, confidence interval;  DUPI300Q2W, dupilumab 300 mg every other week; </a:t>
            </a:r>
            <a:r>
              <a:rPr lang="it-IT" dirty="0"/>
              <a:t>EASI 75, ≥75% </a:t>
            </a:r>
            <a:r>
              <a:rPr lang="it-IT" dirty="0" err="1"/>
              <a:t>improvement</a:t>
            </a:r>
            <a:r>
              <a:rPr lang="it-IT" dirty="0"/>
              <a:t> in </a:t>
            </a:r>
            <a:r>
              <a:rPr lang="en-GB" dirty="0"/>
              <a:t>Eczema Area and Severity Index;</a:t>
            </a:r>
            <a:r>
              <a:rPr lang="it-IT" dirty="0"/>
              <a:t> </a:t>
            </a:r>
            <a:r>
              <a:rPr lang="en-GB" dirty="0"/>
              <a:t>LEBRI250Q2W, lebrikizumab 250 mg every other week; NEMO60Q4W, </a:t>
            </a:r>
            <a:r>
              <a:rPr lang="en-GB" dirty="0" err="1"/>
              <a:t>nemolizumab</a:t>
            </a:r>
            <a:r>
              <a:rPr lang="en-GB" dirty="0"/>
              <a:t> 60 mg every 4 weeks; OR, odds ratio; PBO, placebo; RCT, randomized controlled trial; TCS, topical corticosteroids; TEZE280Q2W, </a:t>
            </a:r>
            <a:r>
              <a:rPr lang="en-GB" dirty="0" err="1"/>
              <a:t>tezepalumab</a:t>
            </a:r>
            <a:r>
              <a:rPr lang="en-GB" dirty="0"/>
              <a:t> 280 mg every other week; TRALO300Q2W, tralokinumab 300 mg every other week; UPA15, upadacitinib 15 mg daily; UPA30, upadacitinib 30 mg daily</a:t>
            </a:r>
            <a:endParaRPr lang="en-CH"/>
          </a:p>
        </p:txBody>
      </p:sp>
      <p:sp>
        <p:nvSpPr>
          <p:cNvPr id="6" name="Text Placeholder 5">
            <a:extLst>
              <a:ext uri="{FF2B5EF4-FFF2-40B4-BE49-F238E27FC236}">
                <a16:creationId xmlns:a16="http://schemas.microsoft.com/office/drawing/2014/main" id="{3E3E6609-1262-264A-9E4E-DA35B11D1EAA}"/>
              </a:ext>
            </a:extLst>
          </p:cNvPr>
          <p:cNvSpPr>
            <a:spLocks noGrp="1"/>
          </p:cNvSpPr>
          <p:nvPr>
            <p:ph type="body" sz="quarter" idx="14"/>
          </p:nvPr>
        </p:nvSpPr>
        <p:spPr/>
        <p:txBody>
          <a:bodyPr/>
          <a:lstStyle/>
          <a:p>
            <a:r>
              <a:rPr lang="en-GB">
                <a:solidFill>
                  <a:schemeClr val="tx1"/>
                </a:solidFill>
              </a:rPr>
              <a:t>Pereyra-Rodriguez JJ, et al. Life (Basel) 2021;11:927</a:t>
            </a:r>
          </a:p>
        </p:txBody>
      </p:sp>
      <p:sp>
        <p:nvSpPr>
          <p:cNvPr id="12" name="Content Placeholder 1">
            <a:extLst>
              <a:ext uri="{FF2B5EF4-FFF2-40B4-BE49-F238E27FC236}">
                <a16:creationId xmlns:a16="http://schemas.microsoft.com/office/drawing/2014/main" id="{8A567B61-6103-0443-A976-04DEB7F07776}"/>
              </a:ext>
            </a:extLst>
          </p:cNvPr>
          <p:cNvSpPr txBox="1">
            <a:spLocks/>
          </p:cNvSpPr>
          <p:nvPr/>
        </p:nvSpPr>
        <p:spPr bwMode="auto">
          <a:xfrm>
            <a:off x="421314" y="1116752"/>
            <a:ext cx="11227250" cy="10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ts val="0"/>
              </a:spcBef>
              <a:spcAft>
                <a:spcPts val="600"/>
              </a:spcAft>
              <a:buFont typeface="Arial" charset="0"/>
              <a:buNone/>
              <a:defRPr sz="1800" kern="1200">
                <a:solidFill>
                  <a:schemeClr val="tx2"/>
                </a:solidFill>
                <a:latin typeface="+mn-lt"/>
                <a:ea typeface="+mn-ea"/>
                <a:cs typeface="+mn-cs"/>
              </a:defRPr>
            </a:lvl1pPr>
            <a:lvl2pPr marL="406400" indent="-292100" algn="l" defTabSz="457200" rtl="0" eaLnBrk="0" fontAlgn="base" hangingPunct="0">
              <a:spcBef>
                <a:spcPts val="0"/>
              </a:spcBef>
              <a:spcAft>
                <a:spcPts val="600"/>
              </a:spcAft>
              <a:buFont typeface="Arial" charset="0"/>
              <a:buChar char="•"/>
              <a:tabLst/>
              <a:defRPr sz="1800" kern="1200">
                <a:solidFill>
                  <a:schemeClr val="tx2"/>
                </a:solidFill>
                <a:latin typeface="+mn-lt"/>
                <a:ea typeface="+mn-ea"/>
                <a:cs typeface="+mn-cs"/>
              </a:defRPr>
            </a:lvl2pPr>
            <a:lvl3pPr marL="749300" indent="-228600" algn="l" defTabSz="457200" rtl="0" eaLnBrk="0" fontAlgn="base" hangingPunct="0">
              <a:spcBef>
                <a:spcPts val="0"/>
              </a:spcBef>
              <a:spcAft>
                <a:spcPts val="600"/>
              </a:spcAft>
              <a:buFont typeface="Calibri" panose="020F0502020204030204" pitchFamily="34" charset="0"/>
              <a:buChar char="–"/>
              <a:defRPr sz="1600" kern="1200">
                <a:solidFill>
                  <a:schemeClr val="tx2"/>
                </a:solidFill>
                <a:latin typeface="+mn-lt"/>
                <a:ea typeface="+mn-ea"/>
                <a:cs typeface="+mn-cs"/>
              </a:defRPr>
            </a:lvl3pPr>
            <a:lvl4pPr marL="1143000" indent="-228600" algn="l" defTabSz="457200" rtl="0" eaLnBrk="0" fontAlgn="base" hangingPunct="0">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1485900" indent="-228600" algn="l" defTabSz="457200" rtl="0" eaLnBrk="0" fontAlgn="base" hangingPunct="0">
              <a:spcBef>
                <a:spcPts val="0"/>
              </a:spcBef>
              <a:spcAft>
                <a:spcPts val="600"/>
              </a:spcAft>
              <a:buFont typeface="Arial" charset="0"/>
              <a:buChar char="–"/>
              <a:tabLst/>
              <a:defRPr sz="14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marR="0" lvl="0" indent="-171450" algn="l" defTabSz="457200" rtl="0" eaLnBrk="0" fontAlgn="base" latinLnBrk="0" hangingPunct="0">
              <a:lnSpc>
                <a:spcPct val="100000"/>
              </a:lnSpc>
              <a:spcBef>
                <a:spcPts val="0"/>
              </a:spcBef>
              <a:spcAft>
                <a:spcPts val="300"/>
              </a:spcAft>
              <a:buClrTx/>
              <a:buSzTx/>
              <a:buFont typeface="Arial" panose="020B0604020202020204" pitchFamily="34" charset="0"/>
              <a:buChar char="•"/>
              <a:tabLst/>
              <a:defRPr/>
            </a:pPr>
            <a:endParaRPr kumimoji="0" lang="en-CH" sz="1400" b="0" i="0" u="none" strike="noStrike" kern="1200" cap="none" spc="0" normalizeH="0" baseline="0" noProof="0">
              <a:ln>
                <a:noFill/>
              </a:ln>
              <a:solidFill>
                <a:srgbClr val="061D48"/>
              </a:solidFill>
              <a:effectLst/>
              <a:uLnTx/>
              <a:uFillTx/>
              <a:latin typeface="Calibri"/>
              <a:ea typeface="+mn-ea"/>
              <a:cs typeface="+mn-cs"/>
            </a:endParaRPr>
          </a:p>
        </p:txBody>
      </p:sp>
      <p:sp>
        <p:nvSpPr>
          <p:cNvPr id="8" name="TextBox 7">
            <a:extLst>
              <a:ext uri="{FF2B5EF4-FFF2-40B4-BE49-F238E27FC236}">
                <a16:creationId xmlns:a16="http://schemas.microsoft.com/office/drawing/2014/main" id="{814C673E-BA49-4223-8033-A9D9FAC202A4}"/>
              </a:ext>
            </a:extLst>
          </p:cNvPr>
          <p:cNvSpPr txBox="1"/>
          <p:nvPr/>
        </p:nvSpPr>
        <p:spPr>
          <a:xfrm>
            <a:off x="973813" y="1340229"/>
            <a:ext cx="44048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C2825"/>
                </a:solidFill>
                <a:effectLst/>
                <a:uLnTx/>
                <a:uFillTx/>
                <a:latin typeface="Calibri"/>
                <a:ea typeface="+mn-ea"/>
                <a:cs typeface="+mn-cs"/>
              </a:rPr>
              <a:t>EASI 75 rates with monotherapy</a:t>
            </a:r>
            <a:endParaRPr kumimoji="0" lang="en-GB" sz="1600" b="1" i="0" u="none" strike="sngStrike" kern="1200" cap="none" spc="0" normalizeH="0" baseline="0" noProof="0">
              <a:ln>
                <a:noFill/>
              </a:ln>
              <a:solidFill>
                <a:srgbClr val="2C2825"/>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A2EBECB3-BF99-42B3-96B9-870704EB39B6}"/>
              </a:ext>
            </a:extLst>
          </p:cNvPr>
          <p:cNvSpPr/>
          <p:nvPr/>
        </p:nvSpPr>
        <p:spPr>
          <a:xfrm>
            <a:off x="421314" y="1723499"/>
            <a:ext cx="5580633" cy="3159137"/>
          </a:xfrm>
          <a:prstGeom prst="rect">
            <a:avLst/>
          </a:prstGeom>
          <a:noFill/>
          <a:ln w="22225">
            <a:solidFill>
              <a:srgbClr val="061D4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118AF817-4114-4875-B479-86CFDE8DB7BC}"/>
              </a:ext>
            </a:extLst>
          </p:cNvPr>
          <p:cNvSpPr txBox="1"/>
          <p:nvPr/>
        </p:nvSpPr>
        <p:spPr>
          <a:xfrm>
            <a:off x="2221235" y="4229122"/>
            <a:ext cx="4122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0.1</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0AB42C6D-5F53-4D5C-8636-5932821E6EC1}"/>
              </a:ext>
            </a:extLst>
          </p:cNvPr>
          <p:cNvSpPr txBox="1"/>
          <p:nvPr/>
        </p:nvSpPr>
        <p:spPr>
          <a:xfrm>
            <a:off x="2693559" y="4229122"/>
            <a:ext cx="4122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0.5</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65" name="TextBox 64">
            <a:extLst>
              <a:ext uri="{FF2B5EF4-FFF2-40B4-BE49-F238E27FC236}">
                <a16:creationId xmlns:a16="http://schemas.microsoft.com/office/drawing/2014/main" id="{9514CB81-C899-497D-AFD7-40B087DCD4C2}"/>
              </a:ext>
            </a:extLst>
          </p:cNvPr>
          <p:cNvSpPr txBox="1"/>
          <p:nvPr/>
        </p:nvSpPr>
        <p:spPr>
          <a:xfrm>
            <a:off x="2976427" y="4229122"/>
            <a:ext cx="2760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1</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022292A6-FA36-4226-A844-0915662BCF81}"/>
              </a:ext>
            </a:extLst>
          </p:cNvPr>
          <p:cNvSpPr txBox="1"/>
          <p:nvPr/>
        </p:nvSpPr>
        <p:spPr>
          <a:xfrm>
            <a:off x="3176236" y="4229122"/>
            <a:ext cx="2760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2</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A994D8B8-B3E4-4423-9141-08D40DC0805D}"/>
              </a:ext>
            </a:extLst>
          </p:cNvPr>
          <p:cNvSpPr txBox="1"/>
          <p:nvPr/>
        </p:nvSpPr>
        <p:spPr>
          <a:xfrm>
            <a:off x="3593045" y="4229122"/>
            <a:ext cx="3674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10</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90" name="TextBox 89">
            <a:extLst>
              <a:ext uri="{FF2B5EF4-FFF2-40B4-BE49-F238E27FC236}">
                <a16:creationId xmlns:a16="http://schemas.microsoft.com/office/drawing/2014/main" id="{EF6F7536-402F-47DF-947D-6D23515C2C36}"/>
              </a:ext>
            </a:extLst>
          </p:cNvPr>
          <p:cNvSpPr txBox="1"/>
          <p:nvPr/>
        </p:nvSpPr>
        <p:spPr>
          <a:xfrm>
            <a:off x="1958106" y="1723500"/>
            <a:ext cx="23193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Drugs vs PBO</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91" name="TextBox 90">
            <a:extLst>
              <a:ext uri="{FF2B5EF4-FFF2-40B4-BE49-F238E27FC236}">
                <a16:creationId xmlns:a16="http://schemas.microsoft.com/office/drawing/2014/main" id="{F21E4EFF-8C6A-4AB9-A341-2AC1AB5E56F6}"/>
              </a:ext>
            </a:extLst>
          </p:cNvPr>
          <p:cNvSpPr txBox="1"/>
          <p:nvPr/>
        </p:nvSpPr>
        <p:spPr>
          <a:xfrm>
            <a:off x="1016387" y="1935016"/>
            <a:ext cx="9962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Treatment</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92" name="TextBox 91">
            <a:extLst>
              <a:ext uri="{FF2B5EF4-FFF2-40B4-BE49-F238E27FC236}">
                <a16:creationId xmlns:a16="http://schemas.microsoft.com/office/drawing/2014/main" id="{EF2EE1AA-2ED3-402D-8638-1904917CC099}"/>
              </a:ext>
            </a:extLst>
          </p:cNvPr>
          <p:cNvSpPr txBox="1"/>
          <p:nvPr/>
        </p:nvSpPr>
        <p:spPr>
          <a:xfrm>
            <a:off x="1813046" y="1935016"/>
            <a:ext cx="26028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(EASI 75)</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674BA9E5-DDF1-4D9B-A56C-48A4DC2F4B32}"/>
              </a:ext>
            </a:extLst>
          </p:cNvPr>
          <p:cNvSpPr txBox="1"/>
          <p:nvPr/>
        </p:nvSpPr>
        <p:spPr>
          <a:xfrm>
            <a:off x="4977581" y="1935016"/>
            <a:ext cx="7329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95% CI</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94" name="TextBox 93">
            <a:extLst>
              <a:ext uri="{FF2B5EF4-FFF2-40B4-BE49-F238E27FC236}">
                <a16:creationId xmlns:a16="http://schemas.microsoft.com/office/drawing/2014/main" id="{31BDC920-60E7-4294-917F-346F8E5FDECC}"/>
              </a:ext>
            </a:extLst>
          </p:cNvPr>
          <p:cNvSpPr txBox="1"/>
          <p:nvPr/>
        </p:nvSpPr>
        <p:spPr>
          <a:xfrm>
            <a:off x="4370172" y="1935016"/>
            <a:ext cx="4107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OR</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40216F37-FBAA-49E2-AAAE-4213325E66D4}"/>
              </a:ext>
            </a:extLst>
          </p:cNvPr>
          <p:cNvGrpSpPr/>
          <p:nvPr/>
        </p:nvGrpSpPr>
        <p:grpSpPr>
          <a:xfrm>
            <a:off x="1014228" y="2266512"/>
            <a:ext cx="4877982" cy="1943534"/>
            <a:chOff x="1012741" y="2591762"/>
            <a:chExt cx="4877982" cy="1943534"/>
          </a:xfrm>
        </p:grpSpPr>
        <p:cxnSp>
          <p:nvCxnSpPr>
            <p:cNvPr id="26" name="Straight Connector 25">
              <a:extLst>
                <a:ext uri="{FF2B5EF4-FFF2-40B4-BE49-F238E27FC236}">
                  <a16:creationId xmlns:a16="http://schemas.microsoft.com/office/drawing/2014/main" id="{C7DA8D3D-6F61-42AB-B468-6B6222921468}"/>
                </a:ext>
              </a:extLst>
            </p:cNvPr>
            <p:cNvCxnSpPr>
              <a:cxnSpLocks/>
            </p:cNvCxnSpPr>
            <p:nvPr/>
          </p:nvCxnSpPr>
          <p:spPr>
            <a:xfrm>
              <a:off x="3112959" y="2657475"/>
              <a:ext cx="0" cy="177622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A6AC8AC4-0627-43C0-B6D5-63628A8CAD3F}"/>
                </a:ext>
              </a:extLst>
            </p:cNvPr>
            <p:cNvSpPr/>
            <p:nvPr/>
          </p:nvSpPr>
          <p:spPr>
            <a:xfrm>
              <a:off x="3221447" y="2876221"/>
              <a:ext cx="47623" cy="55642"/>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Diamond 27">
              <a:extLst>
                <a:ext uri="{FF2B5EF4-FFF2-40B4-BE49-F238E27FC236}">
                  <a16:creationId xmlns:a16="http://schemas.microsoft.com/office/drawing/2014/main" id="{250F9661-EFC2-4653-B4D8-572EA5E30CDE}"/>
                </a:ext>
              </a:extLst>
            </p:cNvPr>
            <p:cNvSpPr/>
            <p:nvPr/>
          </p:nvSpPr>
          <p:spPr>
            <a:xfrm>
              <a:off x="3226499" y="2875638"/>
              <a:ext cx="36000" cy="50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9" name="Straight Connector 28">
              <a:extLst>
                <a:ext uri="{FF2B5EF4-FFF2-40B4-BE49-F238E27FC236}">
                  <a16:creationId xmlns:a16="http://schemas.microsoft.com/office/drawing/2014/main" id="{638C0AAB-323C-4218-931E-DC2B8328BCC0}"/>
                </a:ext>
              </a:extLst>
            </p:cNvPr>
            <p:cNvCxnSpPr>
              <a:cxnSpLocks/>
            </p:cNvCxnSpPr>
            <p:nvPr/>
          </p:nvCxnSpPr>
          <p:spPr>
            <a:xfrm>
              <a:off x="3034162" y="2900838"/>
              <a:ext cx="41662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5D59F853-73A7-4888-B46D-1972C8FF3A7A}"/>
                </a:ext>
              </a:extLst>
            </p:cNvPr>
            <p:cNvSpPr/>
            <p:nvPr/>
          </p:nvSpPr>
          <p:spPr>
            <a:xfrm>
              <a:off x="3365561" y="3017611"/>
              <a:ext cx="83344" cy="96875"/>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Diamond 30">
              <a:extLst>
                <a:ext uri="{FF2B5EF4-FFF2-40B4-BE49-F238E27FC236}">
                  <a16:creationId xmlns:a16="http://schemas.microsoft.com/office/drawing/2014/main" id="{5742A0F2-5747-4FDC-9FCE-9FD0B12E56D2}"/>
                </a:ext>
              </a:extLst>
            </p:cNvPr>
            <p:cNvSpPr/>
            <p:nvPr/>
          </p:nvSpPr>
          <p:spPr>
            <a:xfrm>
              <a:off x="3390111" y="3042048"/>
              <a:ext cx="36000" cy="50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2" name="Straight Connector 31">
              <a:extLst>
                <a:ext uri="{FF2B5EF4-FFF2-40B4-BE49-F238E27FC236}">
                  <a16:creationId xmlns:a16="http://schemas.microsoft.com/office/drawing/2014/main" id="{133606E1-2579-470E-9284-CAB955ADF504}"/>
                </a:ext>
              </a:extLst>
            </p:cNvPr>
            <p:cNvCxnSpPr>
              <a:cxnSpLocks/>
            </p:cNvCxnSpPr>
            <p:nvPr/>
          </p:nvCxnSpPr>
          <p:spPr>
            <a:xfrm>
              <a:off x="3273425" y="3072381"/>
              <a:ext cx="27958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F2C2A273-DD26-491E-8E60-B38809A4AB00}"/>
                </a:ext>
              </a:extLst>
            </p:cNvPr>
            <p:cNvSpPr/>
            <p:nvPr/>
          </p:nvSpPr>
          <p:spPr>
            <a:xfrm>
              <a:off x="3374509" y="3163485"/>
              <a:ext cx="111626" cy="12201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4" name="Diamond 33">
              <a:extLst>
                <a:ext uri="{FF2B5EF4-FFF2-40B4-BE49-F238E27FC236}">
                  <a16:creationId xmlns:a16="http://schemas.microsoft.com/office/drawing/2014/main" id="{FC1A9269-5792-43C5-AAA6-D4D64FE92D26}"/>
                </a:ext>
              </a:extLst>
            </p:cNvPr>
            <p:cNvSpPr/>
            <p:nvPr/>
          </p:nvSpPr>
          <p:spPr>
            <a:xfrm>
              <a:off x="3408111" y="3198980"/>
              <a:ext cx="36000" cy="50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5" name="Straight Connector 34">
              <a:extLst>
                <a:ext uri="{FF2B5EF4-FFF2-40B4-BE49-F238E27FC236}">
                  <a16:creationId xmlns:a16="http://schemas.microsoft.com/office/drawing/2014/main" id="{3F94481D-69ED-4586-9288-43A40DA04471}"/>
                </a:ext>
              </a:extLst>
            </p:cNvPr>
            <p:cNvCxnSpPr>
              <a:cxnSpLocks/>
            </p:cNvCxnSpPr>
            <p:nvPr/>
          </p:nvCxnSpPr>
          <p:spPr>
            <a:xfrm>
              <a:off x="3340100" y="3225857"/>
              <a:ext cx="1747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E55BC96D-605D-4C2F-8F50-D5E2E5628854}"/>
                </a:ext>
              </a:extLst>
            </p:cNvPr>
            <p:cNvSpPr/>
            <p:nvPr/>
          </p:nvSpPr>
          <p:spPr>
            <a:xfrm>
              <a:off x="3440100" y="3336661"/>
              <a:ext cx="100315" cy="105898"/>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7" name="Diamond 36">
              <a:extLst>
                <a:ext uri="{FF2B5EF4-FFF2-40B4-BE49-F238E27FC236}">
                  <a16:creationId xmlns:a16="http://schemas.microsoft.com/office/drawing/2014/main" id="{8ACF35E1-74DF-4C2D-8857-12AE70B47669}"/>
                </a:ext>
              </a:extLst>
            </p:cNvPr>
            <p:cNvSpPr/>
            <p:nvPr/>
          </p:nvSpPr>
          <p:spPr>
            <a:xfrm>
              <a:off x="3476757" y="3360273"/>
              <a:ext cx="36000" cy="50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8" name="Straight Connector 37">
              <a:extLst>
                <a:ext uri="{FF2B5EF4-FFF2-40B4-BE49-F238E27FC236}">
                  <a16:creationId xmlns:a16="http://schemas.microsoft.com/office/drawing/2014/main" id="{CF945049-40D0-4724-A9FF-3CB62DF84EFF}"/>
                </a:ext>
              </a:extLst>
            </p:cNvPr>
            <p:cNvCxnSpPr>
              <a:cxnSpLocks/>
            </p:cNvCxnSpPr>
            <p:nvPr/>
          </p:nvCxnSpPr>
          <p:spPr>
            <a:xfrm>
              <a:off x="3362325" y="3387097"/>
              <a:ext cx="25835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03AE7741-F50B-4EAB-B49C-234BDF6F8986}"/>
                </a:ext>
              </a:extLst>
            </p:cNvPr>
            <p:cNvSpPr/>
            <p:nvPr/>
          </p:nvSpPr>
          <p:spPr>
            <a:xfrm>
              <a:off x="3548512" y="3508276"/>
              <a:ext cx="90163" cy="87463"/>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0" name="Diamond 39">
              <a:extLst>
                <a:ext uri="{FF2B5EF4-FFF2-40B4-BE49-F238E27FC236}">
                  <a16:creationId xmlns:a16="http://schemas.microsoft.com/office/drawing/2014/main" id="{084AC682-04C4-43B0-B789-A99C4DACBDB6}"/>
                </a:ext>
              </a:extLst>
            </p:cNvPr>
            <p:cNvSpPr/>
            <p:nvPr/>
          </p:nvSpPr>
          <p:spPr>
            <a:xfrm>
              <a:off x="3572328" y="3514855"/>
              <a:ext cx="36000" cy="68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1" name="Straight Connector 40">
              <a:extLst>
                <a:ext uri="{FF2B5EF4-FFF2-40B4-BE49-F238E27FC236}">
                  <a16:creationId xmlns:a16="http://schemas.microsoft.com/office/drawing/2014/main" id="{C85C0CA8-2767-4CBB-A480-E3862A63A9ED}"/>
                </a:ext>
              </a:extLst>
            </p:cNvPr>
            <p:cNvCxnSpPr>
              <a:cxnSpLocks/>
            </p:cNvCxnSpPr>
            <p:nvPr/>
          </p:nvCxnSpPr>
          <p:spPr>
            <a:xfrm>
              <a:off x="3450787" y="3551306"/>
              <a:ext cx="2790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1227E539-A8C2-4218-8AB9-4934196E552F}"/>
                </a:ext>
              </a:extLst>
            </p:cNvPr>
            <p:cNvSpPr/>
            <p:nvPr/>
          </p:nvSpPr>
          <p:spPr>
            <a:xfrm>
              <a:off x="3601066" y="3691940"/>
              <a:ext cx="47203" cy="4928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Diamond 42">
              <a:extLst>
                <a:ext uri="{FF2B5EF4-FFF2-40B4-BE49-F238E27FC236}">
                  <a16:creationId xmlns:a16="http://schemas.microsoft.com/office/drawing/2014/main" id="{91B46200-5066-479E-A26C-6CFB9018D234}"/>
                </a:ext>
              </a:extLst>
            </p:cNvPr>
            <p:cNvSpPr/>
            <p:nvPr/>
          </p:nvSpPr>
          <p:spPr>
            <a:xfrm>
              <a:off x="3602677" y="3690603"/>
              <a:ext cx="36000" cy="50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4" name="Straight Connector 43">
              <a:extLst>
                <a:ext uri="{FF2B5EF4-FFF2-40B4-BE49-F238E27FC236}">
                  <a16:creationId xmlns:a16="http://schemas.microsoft.com/office/drawing/2014/main" id="{432D98E7-474B-4802-AE46-57E7423A3573}"/>
                </a:ext>
              </a:extLst>
            </p:cNvPr>
            <p:cNvCxnSpPr>
              <a:cxnSpLocks/>
            </p:cNvCxnSpPr>
            <p:nvPr/>
          </p:nvCxnSpPr>
          <p:spPr>
            <a:xfrm>
              <a:off x="3362325" y="3713416"/>
              <a:ext cx="51911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BD24AF8E-4AA9-4A81-B58A-FC8F9C5901D9}"/>
                </a:ext>
              </a:extLst>
            </p:cNvPr>
            <p:cNvSpPr/>
            <p:nvPr/>
          </p:nvSpPr>
          <p:spPr>
            <a:xfrm>
              <a:off x="3594500" y="3814999"/>
              <a:ext cx="119585" cy="124629"/>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6" name="Diamond 45">
              <a:extLst>
                <a:ext uri="{FF2B5EF4-FFF2-40B4-BE49-F238E27FC236}">
                  <a16:creationId xmlns:a16="http://schemas.microsoft.com/office/drawing/2014/main" id="{E6D8F26F-22B2-4A7D-8547-5734D370B0F0}"/>
                </a:ext>
              </a:extLst>
            </p:cNvPr>
            <p:cNvSpPr/>
            <p:nvPr/>
          </p:nvSpPr>
          <p:spPr>
            <a:xfrm>
              <a:off x="3635952" y="3854015"/>
              <a:ext cx="36000" cy="50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47" name="Straight Connector 46">
              <a:extLst>
                <a:ext uri="{FF2B5EF4-FFF2-40B4-BE49-F238E27FC236}">
                  <a16:creationId xmlns:a16="http://schemas.microsoft.com/office/drawing/2014/main" id="{92778818-5B6E-45B2-BCBC-FEAE73BB7A3F}"/>
                </a:ext>
              </a:extLst>
            </p:cNvPr>
            <p:cNvCxnSpPr>
              <a:cxnSpLocks/>
            </p:cNvCxnSpPr>
            <p:nvPr/>
          </p:nvCxnSpPr>
          <p:spPr>
            <a:xfrm>
              <a:off x="3548512" y="3880728"/>
              <a:ext cx="19999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88636847-40F9-4194-95D3-3E3310E71D69}"/>
                </a:ext>
              </a:extLst>
            </p:cNvPr>
            <p:cNvSpPr/>
            <p:nvPr/>
          </p:nvSpPr>
          <p:spPr>
            <a:xfrm>
              <a:off x="3748511" y="3975593"/>
              <a:ext cx="132927" cy="134833"/>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Diamond 48">
              <a:extLst>
                <a:ext uri="{FF2B5EF4-FFF2-40B4-BE49-F238E27FC236}">
                  <a16:creationId xmlns:a16="http://schemas.microsoft.com/office/drawing/2014/main" id="{B104D8C3-7428-410F-830B-E48756207378}"/>
                </a:ext>
              </a:extLst>
            </p:cNvPr>
            <p:cNvSpPr/>
            <p:nvPr/>
          </p:nvSpPr>
          <p:spPr>
            <a:xfrm>
              <a:off x="3794154" y="4018848"/>
              <a:ext cx="36000" cy="50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0" name="Straight Connector 49">
              <a:extLst>
                <a:ext uri="{FF2B5EF4-FFF2-40B4-BE49-F238E27FC236}">
                  <a16:creationId xmlns:a16="http://schemas.microsoft.com/office/drawing/2014/main" id="{9AC827AC-2647-4E7A-9544-820721BE0430}"/>
                </a:ext>
              </a:extLst>
            </p:cNvPr>
            <p:cNvCxnSpPr>
              <a:cxnSpLocks/>
            </p:cNvCxnSpPr>
            <p:nvPr/>
          </p:nvCxnSpPr>
          <p:spPr>
            <a:xfrm>
              <a:off x="3724275" y="4041236"/>
              <a:ext cx="18828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748D1109-09F0-4603-A75F-985E0BC87FDB}"/>
                </a:ext>
              </a:extLst>
            </p:cNvPr>
            <p:cNvSpPr/>
            <p:nvPr/>
          </p:nvSpPr>
          <p:spPr>
            <a:xfrm>
              <a:off x="3783767" y="4166584"/>
              <a:ext cx="80320" cy="76885"/>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2" name="Diamond 51">
              <a:extLst>
                <a:ext uri="{FF2B5EF4-FFF2-40B4-BE49-F238E27FC236}">
                  <a16:creationId xmlns:a16="http://schemas.microsoft.com/office/drawing/2014/main" id="{7314B994-A65E-4FBC-A2DD-E4FE78F57C9A}"/>
                </a:ext>
              </a:extLst>
            </p:cNvPr>
            <p:cNvSpPr/>
            <p:nvPr/>
          </p:nvSpPr>
          <p:spPr>
            <a:xfrm>
              <a:off x="3810270" y="4179444"/>
              <a:ext cx="36000" cy="50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3" name="Straight Connector 52">
              <a:extLst>
                <a:ext uri="{FF2B5EF4-FFF2-40B4-BE49-F238E27FC236}">
                  <a16:creationId xmlns:a16="http://schemas.microsoft.com/office/drawing/2014/main" id="{FF2C4926-9B69-4951-8F1A-AB69B2EA57D4}"/>
                </a:ext>
              </a:extLst>
            </p:cNvPr>
            <p:cNvCxnSpPr>
              <a:cxnSpLocks/>
            </p:cNvCxnSpPr>
            <p:nvPr/>
          </p:nvCxnSpPr>
          <p:spPr>
            <a:xfrm>
              <a:off x="3674718" y="4204644"/>
              <a:ext cx="28301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A32CAD5F-2E8B-4CCE-9598-A2425EA8F17E}"/>
                </a:ext>
              </a:extLst>
            </p:cNvPr>
            <p:cNvSpPr/>
            <p:nvPr/>
          </p:nvSpPr>
          <p:spPr>
            <a:xfrm>
              <a:off x="3912555" y="4302527"/>
              <a:ext cx="130741" cy="131159"/>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3C973838-0566-4F64-ACC7-0A9D2F0D4D73}"/>
                </a:ext>
              </a:extLst>
            </p:cNvPr>
            <p:cNvSpPr/>
            <p:nvPr/>
          </p:nvSpPr>
          <p:spPr>
            <a:xfrm>
              <a:off x="3957737" y="4352775"/>
              <a:ext cx="36000" cy="50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56" name="Straight Connector 55">
              <a:extLst>
                <a:ext uri="{FF2B5EF4-FFF2-40B4-BE49-F238E27FC236}">
                  <a16:creationId xmlns:a16="http://schemas.microsoft.com/office/drawing/2014/main" id="{CB4E2CDA-1E10-4C38-B6B0-80200FC3698D}"/>
                </a:ext>
              </a:extLst>
            </p:cNvPr>
            <p:cNvCxnSpPr>
              <a:cxnSpLocks/>
            </p:cNvCxnSpPr>
            <p:nvPr/>
          </p:nvCxnSpPr>
          <p:spPr>
            <a:xfrm>
              <a:off x="3881438" y="4371297"/>
              <a:ext cx="18859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0749DAA-0698-4C1E-A8DA-0504F325AAD8}"/>
                </a:ext>
              </a:extLst>
            </p:cNvPr>
            <p:cNvCxnSpPr>
              <a:cxnSpLocks/>
            </p:cNvCxnSpPr>
            <p:nvPr/>
          </p:nvCxnSpPr>
          <p:spPr>
            <a:xfrm>
              <a:off x="2432432" y="4433696"/>
              <a:ext cx="13428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C4EF90A-5B1E-4F95-A24A-75DD4265ABBF}"/>
                </a:ext>
              </a:extLst>
            </p:cNvPr>
            <p:cNvCxnSpPr/>
            <p:nvPr/>
          </p:nvCxnSpPr>
          <p:spPr>
            <a:xfrm flipV="1">
              <a:off x="2432432" y="4433696"/>
              <a:ext cx="0" cy="101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243B947B-E13D-420D-A977-C888CD61F2D6}"/>
                </a:ext>
              </a:extLst>
            </p:cNvPr>
            <p:cNvCxnSpPr/>
            <p:nvPr/>
          </p:nvCxnSpPr>
          <p:spPr>
            <a:xfrm flipV="1">
              <a:off x="2909288" y="4433696"/>
              <a:ext cx="0" cy="101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ECA22D30-A7FE-48D0-BD20-931AF9D52599}"/>
                </a:ext>
              </a:extLst>
            </p:cNvPr>
            <p:cNvCxnSpPr/>
            <p:nvPr/>
          </p:nvCxnSpPr>
          <p:spPr>
            <a:xfrm flipV="1">
              <a:off x="3112959" y="4433696"/>
              <a:ext cx="0" cy="101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0EF120BA-B8FA-4CF5-B7B1-E1AC47C4C41D}"/>
                </a:ext>
              </a:extLst>
            </p:cNvPr>
            <p:cNvCxnSpPr/>
            <p:nvPr/>
          </p:nvCxnSpPr>
          <p:spPr>
            <a:xfrm flipV="1">
              <a:off x="3312768" y="4433696"/>
              <a:ext cx="0" cy="101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18F3820-DF08-4809-B05F-F9E2C876B2EB}"/>
                </a:ext>
              </a:extLst>
            </p:cNvPr>
            <p:cNvCxnSpPr/>
            <p:nvPr/>
          </p:nvCxnSpPr>
          <p:spPr>
            <a:xfrm flipV="1">
              <a:off x="3775262" y="4433696"/>
              <a:ext cx="0" cy="101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625CE595-BF40-49D9-901E-2017E9557111}"/>
                </a:ext>
              </a:extLst>
            </p:cNvPr>
            <p:cNvSpPr txBox="1"/>
            <p:nvPr/>
          </p:nvSpPr>
          <p:spPr>
            <a:xfrm>
              <a:off x="1012741" y="2608131"/>
              <a:ext cx="45076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PBO</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227C5465-C3AF-48FA-A6ED-B622D965380B}"/>
                </a:ext>
              </a:extLst>
            </p:cNvPr>
            <p:cNvSpPr txBox="1"/>
            <p:nvPr/>
          </p:nvSpPr>
          <p:spPr>
            <a:xfrm>
              <a:off x="1012741" y="2754285"/>
              <a:ext cx="10695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NEMO60Q4W</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27408750-AC3C-4225-B3CB-8D320FB80BD9}"/>
                </a:ext>
              </a:extLst>
            </p:cNvPr>
            <p:cNvSpPr txBox="1"/>
            <p:nvPr/>
          </p:nvSpPr>
          <p:spPr>
            <a:xfrm>
              <a:off x="1012741" y="2931862"/>
              <a:ext cx="5566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BARI2</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8B2E2C9A-5C8E-49CC-AB0C-B873C7583756}"/>
                </a:ext>
              </a:extLst>
            </p:cNvPr>
            <p:cNvSpPr txBox="1"/>
            <p:nvPr/>
          </p:nvSpPr>
          <p:spPr>
            <a:xfrm>
              <a:off x="1012741" y="3090619"/>
              <a:ext cx="11510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TRALO300Q2W</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72" name="TextBox 71">
              <a:extLst>
                <a:ext uri="{FF2B5EF4-FFF2-40B4-BE49-F238E27FC236}">
                  <a16:creationId xmlns:a16="http://schemas.microsoft.com/office/drawing/2014/main" id="{85FE5063-6D7F-4E00-93BD-637F5C8BC215}"/>
                </a:ext>
              </a:extLst>
            </p:cNvPr>
            <p:cNvSpPr txBox="1"/>
            <p:nvPr/>
          </p:nvSpPr>
          <p:spPr>
            <a:xfrm>
              <a:off x="1012741" y="3265631"/>
              <a:ext cx="5566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BARI4</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ECA38241-7CCD-4C84-A3D7-B095D5E809B9}"/>
                </a:ext>
              </a:extLst>
            </p:cNvPr>
            <p:cNvSpPr txBox="1"/>
            <p:nvPr/>
          </p:nvSpPr>
          <p:spPr>
            <a:xfrm>
              <a:off x="1012741" y="3426611"/>
              <a:ext cx="7779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ABRO100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F3D376C6-1B18-4886-8D66-36AC1C734E27}"/>
                </a:ext>
              </a:extLst>
            </p:cNvPr>
            <p:cNvSpPr txBox="1"/>
            <p:nvPr/>
          </p:nvSpPr>
          <p:spPr>
            <a:xfrm>
              <a:off x="1012741" y="3584408"/>
              <a:ext cx="10839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LEBRI250Q2W</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75" name="TextBox 74">
              <a:extLst>
                <a:ext uri="{FF2B5EF4-FFF2-40B4-BE49-F238E27FC236}">
                  <a16:creationId xmlns:a16="http://schemas.microsoft.com/office/drawing/2014/main" id="{8F4D0153-EF0D-4BF8-A837-2BDEEEE01C3F}"/>
                </a:ext>
              </a:extLst>
            </p:cNvPr>
            <p:cNvSpPr txBox="1"/>
            <p:nvPr/>
          </p:nvSpPr>
          <p:spPr>
            <a:xfrm>
              <a:off x="1012741" y="3743698"/>
              <a:ext cx="10518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DUPI300Q2W</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76" name="TextBox 75">
              <a:extLst>
                <a:ext uri="{FF2B5EF4-FFF2-40B4-BE49-F238E27FC236}">
                  <a16:creationId xmlns:a16="http://schemas.microsoft.com/office/drawing/2014/main" id="{A2C4097A-77B1-4E0B-A6AA-F338471C3B5F}"/>
                </a:ext>
              </a:extLst>
            </p:cNvPr>
            <p:cNvSpPr txBox="1"/>
            <p:nvPr/>
          </p:nvSpPr>
          <p:spPr>
            <a:xfrm>
              <a:off x="1012741" y="3911536"/>
              <a:ext cx="5997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UPA15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77" name="TextBox 76">
              <a:extLst>
                <a:ext uri="{FF2B5EF4-FFF2-40B4-BE49-F238E27FC236}">
                  <a16:creationId xmlns:a16="http://schemas.microsoft.com/office/drawing/2014/main" id="{95A7FC41-4D34-4223-9DF8-766DBB2679B6}"/>
                </a:ext>
              </a:extLst>
            </p:cNvPr>
            <p:cNvSpPr txBox="1"/>
            <p:nvPr/>
          </p:nvSpPr>
          <p:spPr>
            <a:xfrm>
              <a:off x="1012741" y="4066943"/>
              <a:ext cx="7779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ABRO200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76A1FAF1-BDF8-4C61-9AA5-64025C736760}"/>
                </a:ext>
              </a:extLst>
            </p:cNvPr>
            <p:cNvSpPr txBox="1"/>
            <p:nvPr/>
          </p:nvSpPr>
          <p:spPr>
            <a:xfrm>
              <a:off x="1012741" y="4243469"/>
              <a:ext cx="5997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UPA30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79" name="TextBox 78">
              <a:extLst>
                <a:ext uri="{FF2B5EF4-FFF2-40B4-BE49-F238E27FC236}">
                  <a16:creationId xmlns:a16="http://schemas.microsoft.com/office/drawing/2014/main" id="{94A55B14-6876-43D7-8DF7-A70377290AAD}"/>
                </a:ext>
              </a:extLst>
            </p:cNvPr>
            <p:cNvSpPr txBox="1"/>
            <p:nvPr/>
          </p:nvSpPr>
          <p:spPr>
            <a:xfrm>
              <a:off x="4345616" y="2591762"/>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1.00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4ABE4A01-79D4-41D7-A188-AA8B2E369393}"/>
                </a:ext>
              </a:extLst>
            </p:cNvPr>
            <p:cNvSpPr txBox="1"/>
            <p:nvPr/>
          </p:nvSpPr>
          <p:spPr>
            <a:xfrm>
              <a:off x="4345616" y="2755971"/>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1.58</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9937C523-ACA0-45FA-8974-29307BF1F840}"/>
                </a:ext>
              </a:extLst>
            </p:cNvPr>
            <p:cNvSpPr txBox="1"/>
            <p:nvPr/>
          </p:nvSpPr>
          <p:spPr>
            <a:xfrm>
              <a:off x="4343235" y="2920180"/>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2.76</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82" name="TextBox 81">
              <a:extLst>
                <a:ext uri="{FF2B5EF4-FFF2-40B4-BE49-F238E27FC236}">
                  <a16:creationId xmlns:a16="http://schemas.microsoft.com/office/drawing/2014/main" id="{D2B79E0D-5DFC-4116-B270-A6E595BC6185}"/>
                </a:ext>
              </a:extLst>
            </p:cNvPr>
            <p:cNvSpPr txBox="1"/>
            <p:nvPr/>
          </p:nvSpPr>
          <p:spPr>
            <a:xfrm>
              <a:off x="4343237" y="3084389"/>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2.95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83" name="TextBox 82">
              <a:extLst>
                <a:ext uri="{FF2B5EF4-FFF2-40B4-BE49-F238E27FC236}">
                  <a16:creationId xmlns:a16="http://schemas.microsoft.com/office/drawing/2014/main" id="{464FF18D-13D8-46DD-9EE0-751FD3CE09B2}"/>
                </a:ext>
              </a:extLst>
            </p:cNvPr>
            <p:cNvSpPr txBox="1"/>
            <p:nvPr/>
          </p:nvSpPr>
          <p:spPr>
            <a:xfrm>
              <a:off x="4343235" y="3248598"/>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3.67</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00542260-0056-4C46-8483-5F3B90BFCF41}"/>
                </a:ext>
              </a:extLst>
            </p:cNvPr>
            <p:cNvSpPr txBox="1"/>
            <p:nvPr/>
          </p:nvSpPr>
          <p:spPr>
            <a:xfrm>
              <a:off x="4343237" y="3412807"/>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5.14</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85" name="TextBox 84">
              <a:extLst>
                <a:ext uri="{FF2B5EF4-FFF2-40B4-BE49-F238E27FC236}">
                  <a16:creationId xmlns:a16="http://schemas.microsoft.com/office/drawing/2014/main" id="{3F22D791-9571-4D1C-81E9-583BB9AD7B0E}"/>
                </a:ext>
              </a:extLst>
            </p:cNvPr>
            <p:cNvSpPr txBox="1"/>
            <p:nvPr/>
          </p:nvSpPr>
          <p:spPr>
            <a:xfrm>
              <a:off x="4343269" y="3581927"/>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5.65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98D0C875-834C-4B95-8006-E337C6D301ED}"/>
                </a:ext>
              </a:extLst>
            </p:cNvPr>
            <p:cNvSpPr txBox="1"/>
            <p:nvPr/>
          </p:nvSpPr>
          <p:spPr>
            <a:xfrm>
              <a:off x="4343236" y="3741225"/>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6.25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87" name="TextBox 86">
              <a:extLst>
                <a:ext uri="{FF2B5EF4-FFF2-40B4-BE49-F238E27FC236}">
                  <a16:creationId xmlns:a16="http://schemas.microsoft.com/office/drawing/2014/main" id="{C4B1C1B4-F4FC-48A6-9D2F-F525BE83274B}"/>
                </a:ext>
              </a:extLst>
            </p:cNvPr>
            <p:cNvSpPr txBox="1"/>
            <p:nvPr/>
          </p:nvSpPr>
          <p:spPr>
            <a:xfrm>
              <a:off x="4305203" y="3910345"/>
              <a:ext cx="53732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10.89</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88" name="TextBox 87">
              <a:extLst>
                <a:ext uri="{FF2B5EF4-FFF2-40B4-BE49-F238E27FC236}">
                  <a16:creationId xmlns:a16="http://schemas.microsoft.com/office/drawing/2014/main" id="{98AB7589-6F17-4827-9500-F40AE0EAB75C}"/>
                </a:ext>
              </a:extLst>
            </p:cNvPr>
            <p:cNvSpPr txBox="1"/>
            <p:nvPr/>
          </p:nvSpPr>
          <p:spPr>
            <a:xfrm>
              <a:off x="4305207" y="4074554"/>
              <a:ext cx="53732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11.26</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2F7CB956-1609-405C-9CA7-858DD5625905}"/>
                </a:ext>
              </a:extLst>
            </p:cNvPr>
            <p:cNvSpPr txBox="1"/>
            <p:nvPr/>
          </p:nvSpPr>
          <p:spPr>
            <a:xfrm>
              <a:off x="4305238" y="4238764"/>
              <a:ext cx="53732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18.90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59" name="TextBox 158">
              <a:extLst>
                <a:ext uri="{FF2B5EF4-FFF2-40B4-BE49-F238E27FC236}">
                  <a16:creationId xmlns:a16="http://schemas.microsoft.com/office/drawing/2014/main" id="{B12A2E2F-AA31-41AB-8BC3-501B33F38C61}"/>
                </a:ext>
              </a:extLst>
            </p:cNvPr>
            <p:cNvSpPr txBox="1"/>
            <p:nvPr/>
          </p:nvSpPr>
          <p:spPr>
            <a:xfrm>
              <a:off x="4873596" y="2756641"/>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[0.78; 3.21]</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60" name="TextBox 159">
              <a:extLst>
                <a:ext uri="{FF2B5EF4-FFF2-40B4-BE49-F238E27FC236}">
                  <a16:creationId xmlns:a16="http://schemas.microsoft.com/office/drawing/2014/main" id="{5F7A9B0C-F05B-4F80-A2FD-27536DE5E3FA}"/>
                </a:ext>
              </a:extLst>
            </p:cNvPr>
            <p:cNvSpPr txBox="1"/>
            <p:nvPr/>
          </p:nvSpPr>
          <p:spPr>
            <a:xfrm>
              <a:off x="4874030" y="2924243"/>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[1.73; 4.40]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61" name="TextBox 160">
              <a:extLst>
                <a:ext uri="{FF2B5EF4-FFF2-40B4-BE49-F238E27FC236}">
                  <a16:creationId xmlns:a16="http://schemas.microsoft.com/office/drawing/2014/main" id="{477CD7CB-7B8B-48E2-AF9D-947CB8A3FB82}"/>
                </a:ext>
              </a:extLst>
            </p:cNvPr>
            <p:cNvSpPr txBox="1"/>
            <p:nvPr/>
          </p:nvSpPr>
          <p:spPr>
            <a:xfrm>
              <a:off x="4874028" y="3083690"/>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[2.13; 4.09]</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62" name="TextBox 161">
              <a:extLst>
                <a:ext uri="{FF2B5EF4-FFF2-40B4-BE49-F238E27FC236}">
                  <a16:creationId xmlns:a16="http://schemas.microsoft.com/office/drawing/2014/main" id="{2A85DE0C-76B1-4B4B-80C6-049B0322619F}"/>
                </a:ext>
              </a:extLst>
            </p:cNvPr>
            <p:cNvSpPr txBox="1"/>
            <p:nvPr/>
          </p:nvSpPr>
          <p:spPr>
            <a:xfrm>
              <a:off x="4874029" y="3247899"/>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[2.35; 5.75]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63" name="TextBox 162">
              <a:extLst>
                <a:ext uri="{FF2B5EF4-FFF2-40B4-BE49-F238E27FC236}">
                  <a16:creationId xmlns:a16="http://schemas.microsoft.com/office/drawing/2014/main" id="{5EDD020C-D9D7-4431-9D62-4F32F0BDA87F}"/>
                </a:ext>
              </a:extLst>
            </p:cNvPr>
            <p:cNvSpPr txBox="1"/>
            <p:nvPr/>
          </p:nvSpPr>
          <p:spPr>
            <a:xfrm>
              <a:off x="4874033" y="3412108"/>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[3.21; 8.23]</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64" name="TextBox 163">
              <a:extLst>
                <a:ext uri="{FF2B5EF4-FFF2-40B4-BE49-F238E27FC236}">
                  <a16:creationId xmlns:a16="http://schemas.microsoft.com/office/drawing/2014/main" id="{2BFD945E-F4A9-48F5-A655-87A58517652E}"/>
                </a:ext>
              </a:extLst>
            </p:cNvPr>
            <p:cNvSpPr txBox="1"/>
            <p:nvPr/>
          </p:nvSpPr>
          <p:spPr>
            <a:xfrm>
              <a:off x="4833580" y="3581228"/>
              <a:ext cx="101662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[2.35; 13.60]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65" name="TextBox 164">
              <a:extLst>
                <a:ext uri="{FF2B5EF4-FFF2-40B4-BE49-F238E27FC236}">
                  <a16:creationId xmlns:a16="http://schemas.microsoft.com/office/drawing/2014/main" id="{178923A4-3E48-4123-801E-BA1C18CC21B9}"/>
                </a:ext>
              </a:extLst>
            </p:cNvPr>
            <p:cNvSpPr txBox="1"/>
            <p:nvPr/>
          </p:nvSpPr>
          <p:spPr>
            <a:xfrm>
              <a:off x="4874030" y="3742907"/>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[4.60; 8.51]</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66" name="TextBox 165">
              <a:extLst>
                <a:ext uri="{FF2B5EF4-FFF2-40B4-BE49-F238E27FC236}">
                  <a16:creationId xmlns:a16="http://schemas.microsoft.com/office/drawing/2014/main" id="{C3BB16DB-F7C2-468C-B0D9-A52CB7F04354}"/>
                </a:ext>
              </a:extLst>
            </p:cNvPr>
            <p:cNvSpPr txBox="1"/>
            <p:nvPr/>
          </p:nvSpPr>
          <p:spPr>
            <a:xfrm>
              <a:off x="4833620" y="3909646"/>
              <a:ext cx="101662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[8.13; 14.59]</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67" name="TextBox 166">
              <a:extLst>
                <a:ext uri="{FF2B5EF4-FFF2-40B4-BE49-F238E27FC236}">
                  <a16:creationId xmlns:a16="http://schemas.microsoft.com/office/drawing/2014/main" id="{A1DCEBE8-6D89-4D34-9EBB-FEBC462820C4}"/>
                </a:ext>
              </a:extLst>
            </p:cNvPr>
            <p:cNvSpPr txBox="1"/>
            <p:nvPr/>
          </p:nvSpPr>
          <p:spPr>
            <a:xfrm>
              <a:off x="4833619" y="4073855"/>
              <a:ext cx="101662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[7.02; 18.05]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68" name="TextBox 167">
              <a:extLst>
                <a:ext uri="{FF2B5EF4-FFF2-40B4-BE49-F238E27FC236}">
                  <a16:creationId xmlns:a16="http://schemas.microsoft.com/office/drawing/2014/main" id="{485E4765-87F3-49B1-91C9-AD587C070694}"/>
                </a:ext>
              </a:extLst>
            </p:cNvPr>
            <p:cNvSpPr txBox="1"/>
            <p:nvPr/>
          </p:nvSpPr>
          <p:spPr>
            <a:xfrm>
              <a:off x="4795551" y="4238065"/>
              <a:ext cx="109517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[13.94; 25.62]</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grpSp>
      <p:sp>
        <p:nvSpPr>
          <p:cNvPr id="178" name="TextBox 177">
            <a:extLst>
              <a:ext uri="{FF2B5EF4-FFF2-40B4-BE49-F238E27FC236}">
                <a16:creationId xmlns:a16="http://schemas.microsoft.com/office/drawing/2014/main" id="{397190F9-9589-B047-AAE8-E41B177EE648}"/>
              </a:ext>
            </a:extLst>
          </p:cNvPr>
          <p:cNvSpPr txBox="1"/>
          <p:nvPr/>
        </p:nvSpPr>
        <p:spPr>
          <a:xfrm>
            <a:off x="1679584" y="4579858"/>
            <a:ext cx="11117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2C2825"/>
                </a:solidFill>
                <a:effectLst/>
                <a:uLnTx/>
                <a:uFillTx/>
                <a:latin typeface="Calibri"/>
                <a:ea typeface="+mn-ea"/>
                <a:cs typeface="+mn-cs"/>
              </a:rPr>
              <a:t>Favors</a:t>
            </a:r>
            <a:r>
              <a:rPr kumimoji="0" lang="en-GB" sz="1200" b="0" i="0" u="none" strike="noStrike" kern="1200" cap="none" spc="0" normalizeH="0" baseline="0" noProof="0">
                <a:ln>
                  <a:noFill/>
                </a:ln>
                <a:solidFill>
                  <a:srgbClr val="2C2825"/>
                </a:solidFill>
                <a:effectLst/>
                <a:uLnTx/>
                <a:uFillTx/>
                <a:latin typeface="Calibri"/>
                <a:ea typeface="+mn-ea"/>
                <a:cs typeface="+mn-cs"/>
              </a:rPr>
              <a:t> placebo</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79" name="TextBox 178">
            <a:extLst>
              <a:ext uri="{FF2B5EF4-FFF2-40B4-BE49-F238E27FC236}">
                <a16:creationId xmlns:a16="http://schemas.microsoft.com/office/drawing/2014/main" id="{7C5F7D13-22A5-194C-B7D2-126336BE38FB}"/>
              </a:ext>
            </a:extLst>
          </p:cNvPr>
          <p:cNvSpPr txBox="1"/>
          <p:nvPr/>
        </p:nvSpPr>
        <p:spPr>
          <a:xfrm>
            <a:off x="3467337" y="4579858"/>
            <a:ext cx="125111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2C2825"/>
                </a:solidFill>
                <a:effectLst/>
                <a:uLnTx/>
                <a:uFillTx/>
                <a:latin typeface="Calibri"/>
                <a:ea typeface="+mn-ea"/>
                <a:cs typeface="+mn-cs"/>
              </a:rPr>
              <a:t>Favors</a:t>
            </a:r>
            <a:r>
              <a:rPr kumimoji="0" lang="en-GB" sz="1200" b="0" i="0" u="none" strike="noStrike" kern="1200" cap="none" spc="0" normalizeH="0" baseline="0" noProof="0">
                <a:ln>
                  <a:noFill/>
                </a:ln>
                <a:solidFill>
                  <a:srgbClr val="2C2825"/>
                </a:solidFill>
                <a:effectLst/>
                <a:uLnTx/>
                <a:uFillTx/>
                <a:latin typeface="Calibri"/>
                <a:ea typeface="+mn-ea"/>
                <a:cs typeface="+mn-cs"/>
              </a:rPr>
              <a:t> treatment</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cxnSp>
        <p:nvCxnSpPr>
          <p:cNvPr id="18" name="Straight Arrow Connector 17">
            <a:extLst>
              <a:ext uri="{FF2B5EF4-FFF2-40B4-BE49-F238E27FC236}">
                <a16:creationId xmlns:a16="http://schemas.microsoft.com/office/drawing/2014/main" id="{C974548A-F014-8E41-9408-2779FD59EDC5}"/>
              </a:ext>
            </a:extLst>
          </p:cNvPr>
          <p:cNvCxnSpPr>
            <a:cxnSpLocks/>
          </p:cNvCxnSpPr>
          <p:nvPr/>
        </p:nvCxnSpPr>
        <p:spPr>
          <a:xfrm>
            <a:off x="3168433" y="4718819"/>
            <a:ext cx="345688"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0" name="Straight Arrow Connector 179">
            <a:extLst>
              <a:ext uri="{FF2B5EF4-FFF2-40B4-BE49-F238E27FC236}">
                <a16:creationId xmlns:a16="http://schemas.microsoft.com/office/drawing/2014/main" id="{336AAF6E-8491-3F49-9DB9-F3E70DD50E54}"/>
              </a:ext>
            </a:extLst>
          </p:cNvPr>
          <p:cNvCxnSpPr>
            <a:cxnSpLocks/>
          </p:cNvCxnSpPr>
          <p:nvPr/>
        </p:nvCxnSpPr>
        <p:spPr>
          <a:xfrm flipH="1">
            <a:off x="2718667" y="4718819"/>
            <a:ext cx="345688"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BF10A75E-1C52-7D41-A759-66607A332FC6}"/>
              </a:ext>
            </a:extLst>
          </p:cNvPr>
          <p:cNvCxnSpPr>
            <a:cxnSpLocks/>
          </p:cNvCxnSpPr>
          <p:nvPr/>
        </p:nvCxnSpPr>
        <p:spPr>
          <a:xfrm>
            <a:off x="6921500" y="6235654"/>
            <a:ext cx="5017196" cy="0"/>
          </a:xfrm>
          <a:prstGeom prst="line">
            <a:avLst/>
          </a:prstGeom>
          <a:ln w="15875"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185" name="TextBox 184">
            <a:extLst>
              <a:ext uri="{FF2B5EF4-FFF2-40B4-BE49-F238E27FC236}">
                <a16:creationId xmlns:a16="http://schemas.microsoft.com/office/drawing/2014/main" id="{8B7CCE55-5C21-0AA2-B306-9D4A2BC42306}"/>
              </a:ext>
            </a:extLst>
          </p:cNvPr>
          <p:cNvSpPr txBox="1"/>
          <p:nvPr/>
        </p:nvSpPr>
        <p:spPr>
          <a:xfrm>
            <a:off x="6715023" y="1328244"/>
            <a:ext cx="44048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C2825"/>
                </a:solidFill>
                <a:effectLst/>
                <a:uLnTx/>
                <a:uFillTx/>
                <a:latin typeface="Calibri"/>
                <a:ea typeface="+mn-ea"/>
                <a:cs typeface="+mn-cs"/>
              </a:rPr>
              <a:t>SAE risk with monotherapy</a:t>
            </a:r>
            <a:endParaRPr kumimoji="0" lang="en-GB" sz="1600" b="1" i="0" u="none" strike="sngStrike" kern="1200" cap="none" spc="0" normalizeH="0" baseline="0" noProof="0">
              <a:ln>
                <a:noFill/>
              </a:ln>
              <a:solidFill>
                <a:srgbClr val="2C2825"/>
              </a:solidFill>
              <a:effectLst/>
              <a:uLnTx/>
              <a:uFillTx/>
              <a:latin typeface="Calibri"/>
              <a:ea typeface="+mn-ea"/>
              <a:cs typeface="+mn-cs"/>
            </a:endParaRPr>
          </a:p>
        </p:txBody>
      </p:sp>
      <p:sp>
        <p:nvSpPr>
          <p:cNvPr id="186" name="Rectangle 185">
            <a:extLst>
              <a:ext uri="{FF2B5EF4-FFF2-40B4-BE49-F238E27FC236}">
                <a16:creationId xmlns:a16="http://schemas.microsoft.com/office/drawing/2014/main" id="{FFE4AD0D-6E0F-A203-B171-098FC52CBB79}"/>
              </a:ext>
            </a:extLst>
          </p:cNvPr>
          <p:cNvSpPr/>
          <p:nvPr/>
        </p:nvSpPr>
        <p:spPr>
          <a:xfrm>
            <a:off x="6125729" y="1718385"/>
            <a:ext cx="5580633" cy="3159137"/>
          </a:xfrm>
          <a:prstGeom prst="rect">
            <a:avLst/>
          </a:prstGeom>
          <a:noFill/>
          <a:ln w="22225">
            <a:solidFill>
              <a:srgbClr val="061D4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a:ea typeface="+mn-ea"/>
              <a:cs typeface="+mn-cs"/>
            </a:endParaRPr>
          </a:p>
        </p:txBody>
      </p:sp>
      <p:sp>
        <p:nvSpPr>
          <p:cNvPr id="189" name="TextBox 188">
            <a:extLst>
              <a:ext uri="{FF2B5EF4-FFF2-40B4-BE49-F238E27FC236}">
                <a16:creationId xmlns:a16="http://schemas.microsoft.com/office/drawing/2014/main" id="{B0165F18-4931-1CD6-2FEA-7D9513776E7B}"/>
              </a:ext>
            </a:extLst>
          </p:cNvPr>
          <p:cNvSpPr txBox="1"/>
          <p:nvPr/>
        </p:nvSpPr>
        <p:spPr>
          <a:xfrm>
            <a:off x="6720802" y="2290846"/>
            <a:ext cx="556691"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BARI4</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90" name="TextBox 189">
            <a:extLst>
              <a:ext uri="{FF2B5EF4-FFF2-40B4-BE49-F238E27FC236}">
                <a16:creationId xmlns:a16="http://schemas.microsoft.com/office/drawing/2014/main" id="{5C7799BD-A215-8B5F-4650-A945D73DADEB}"/>
              </a:ext>
            </a:extLst>
          </p:cNvPr>
          <p:cNvSpPr txBox="1"/>
          <p:nvPr/>
        </p:nvSpPr>
        <p:spPr>
          <a:xfrm>
            <a:off x="8681180" y="4214108"/>
            <a:ext cx="276038" cy="2753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1</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191" name="TextBox 190">
            <a:extLst>
              <a:ext uri="{FF2B5EF4-FFF2-40B4-BE49-F238E27FC236}">
                <a16:creationId xmlns:a16="http://schemas.microsoft.com/office/drawing/2014/main" id="{F84FF535-3B20-DBE3-6935-198DFDC6BD8C}"/>
              </a:ext>
            </a:extLst>
          </p:cNvPr>
          <p:cNvSpPr txBox="1"/>
          <p:nvPr/>
        </p:nvSpPr>
        <p:spPr>
          <a:xfrm>
            <a:off x="7972511" y="4214108"/>
            <a:ext cx="412292" cy="2753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0.1</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192" name="TextBox 191">
            <a:extLst>
              <a:ext uri="{FF2B5EF4-FFF2-40B4-BE49-F238E27FC236}">
                <a16:creationId xmlns:a16="http://schemas.microsoft.com/office/drawing/2014/main" id="{CDDB8621-7D69-5D18-75E3-298C126265C7}"/>
              </a:ext>
            </a:extLst>
          </p:cNvPr>
          <p:cNvSpPr txBox="1"/>
          <p:nvPr/>
        </p:nvSpPr>
        <p:spPr>
          <a:xfrm>
            <a:off x="8414856" y="4214108"/>
            <a:ext cx="412292" cy="2753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0.5</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193" name="TextBox 192">
            <a:extLst>
              <a:ext uri="{FF2B5EF4-FFF2-40B4-BE49-F238E27FC236}">
                <a16:creationId xmlns:a16="http://schemas.microsoft.com/office/drawing/2014/main" id="{84FE4CC0-B73D-41EB-4078-E6F031CF445D}"/>
              </a:ext>
            </a:extLst>
          </p:cNvPr>
          <p:cNvSpPr txBox="1"/>
          <p:nvPr/>
        </p:nvSpPr>
        <p:spPr>
          <a:xfrm>
            <a:off x="8880989" y="4214108"/>
            <a:ext cx="276038" cy="2753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2</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194" name="TextBox 193">
            <a:extLst>
              <a:ext uri="{FF2B5EF4-FFF2-40B4-BE49-F238E27FC236}">
                <a16:creationId xmlns:a16="http://schemas.microsoft.com/office/drawing/2014/main" id="{B1CF7533-5F24-5F2B-69DA-1978154E7EA3}"/>
              </a:ext>
            </a:extLst>
          </p:cNvPr>
          <p:cNvSpPr txBox="1"/>
          <p:nvPr/>
        </p:nvSpPr>
        <p:spPr>
          <a:xfrm>
            <a:off x="9285805" y="4214108"/>
            <a:ext cx="367408" cy="2753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10</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grpSp>
        <p:nvGrpSpPr>
          <p:cNvPr id="195" name="Group 194">
            <a:extLst>
              <a:ext uri="{FF2B5EF4-FFF2-40B4-BE49-F238E27FC236}">
                <a16:creationId xmlns:a16="http://schemas.microsoft.com/office/drawing/2014/main" id="{FE2DF22C-A5B0-BC14-80C5-4441E7F0822F}"/>
              </a:ext>
            </a:extLst>
          </p:cNvPr>
          <p:cNvGrpSpPr/>
          <p:nvPr/>
        </p:nvGrpSpPr>
        <p:grpSpPr>
          <a:xfrm>
            <a:off x="7768853" y="2314462"/>
            <a:ext cx="1712649" cy="1872091"/>
            <a:chOff x="2159795" y="2655056"/>
            <a:chExt cx="1712649" cy="1872091"/>
          </a:xfrm>
        </p:grpSpPr>
        <p:cxnSp>
          <p:nvCxnSpPr>
            <p:cNvPr id="196" name="Straight Connector 195">
              <a:extLst>
                <a:ext uri="{FF2B5EF4-FFF2-40B4-BE49-F238E27FC236}">
                  <a16:creationId xmlns:a16="http://schemas.microsoft.com/office/drawing/2014/main" id="{51994708-A09D-D013-41A9-E42B995D6D4D}"/>
                </a:ext>
              </a:extLst>
            </p:cNvPr>
            <p:cNvCxnSpPr>
              <a:cxnSpLocks/>
            </p:cNvCxnSpPr>
            <p:nvPr/>
          </p:nvCxnSpPr>
          <p:spPr>
            <a:xfrm>
              <a:off x="3210141" y="2655056"/>
              <a:ext cx="0" cy="17811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7" name="Rectangle 196">
              <a:extLst>
                <a:ext uri="{FF2B5EF4-FFF2-40B4-BE49-F238E27FC236}">
                  <a16:creationId xmlns:a16="http://schemas.microsoft.com/office/drawing/2014/main" id="{EE2211A1-ABFA-F2F6-5F7A-06FA1D539A94}"/>
                </a:ext>
              </a:extLst>
            </p:cNvPr>
            <p:cNvSpPr/>
            <p:nvPr/>
          </p:nvSpPr>
          <p:spPr>
            <a:xfrm>
              <a:off x="2457451" y="2732608"/>
              <a:ext cx="95250" cy="73041"/>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8" name="Diamond 197">
              <a:extLst>
                <a:ext uri="{FF2B5EF4-FFF2-40B4-BE49-F238E27FC236}">
                  <a16:creationId xmlns:a16="http://schemas.microsoft.com/office/drawing/2014/main" id="{59156788-659B-49AB-1E40-DF1BB08769FA}"/>
                </a:ext>
              </a:extLst>
            </p:cNvPr>
            <p:cNvSpPr/>
            <p:nvPr/>
          </p:nvSpPr>
          <p:spPr>
            <a:xfrm>
              <a:off x="2487076" y="2738529"/>
              <a:ext cx="36000" cy="61199"/>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99" name="Straight Connector 198">
              <a:extLst>
                <a:ext uri="{FF2B5EF4-FFF2-40B4-BE49-F238E27FC236}">
                  <a16:creationId xmlns:a16="http://schemas.microsoft.com/office/drawing/2014/main" id="{F025893B-7219-3341-1D53-B5A235E62FA7}"/>
                </a:ext>
              </a:extLst>
            </p:cNvPr>
            <p:cNvCxnSpPr/>
            <p:nvPr/>
          </p:nvCxnSpPr>
          <p:spPr>
            <a:xfrm>
              <a:off x="2159795" y="2769128"/>
              <a:ext cx="69056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0" name="Rectangle 199">
              <a:extLst>
                <a:ext uri="{FF2B5EF4-FFF2-40B4-BE49-F238E27FC236}">
                  <a16:creationId xmlns:a16="http://schemas.microsoft.com/office/drawing/2014/main" id="{33F61DCC-5B70-D59F-225B-6127E2FD3ABD}"/>
                </a:ext>
              </a:extLst>
            </p:cNvPr>
            <p:cNvSpPr/>
            <p:nvPr/>
          </p:nvSpPr>
          <p:spPr>
            <a:xfrm>
              <a:off x="2767013" y="2887811"/>
              <a:ext cx="83344" cy="73041"/>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1" name="Diamond 200">
              <a:extLst>
                <a:ext uri="{FF2B5EF4-FFF2-40B4-BE49-F238E27FC236}">
                  <a16:creationId xmlns:a16="http://schemas.microsoft.com/office/drawing/2014/main" id="{AF7A36A6-5E93-3071-05A1-C0B3FED2F2C1}"/>
                </a:ext>
              </a:extLst>
            </p:cNvPr>
            <p:cNvSpPr/>
            <p:nvPr/>
          </p:nvSpPr>
          <p:spPr>
            <a:xfrm>
              <a:off x="2784732" y="2893731"/>
              <a:ext cx="36000" cy="61199"/>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02" name="Straight Connector 201">
              <a:extLst>
                <a:ext uri="{FF2B5EF4-FFF2-40B4-BE49-F238E27FC236}">
                  <a16:creationId xmlns:a16="http://schemas.microsoft.com/office/drawing/2014/main" id="{E52E1052-C5AE-EE7D-9FBE-C126A7331A26}"/>
                </a:ext>
              </a:extLst>
            </p:cNvPr>
            <p:cNvCxnSpPr>
              <a:cxnSpLocks/>
            </p:cNvCxnSpPr>
            <p:nvPr/>
          </p:nvCxnSpPr>
          <p:spPr>
            <a:xfrm>
              <a:off x="2457451" y="2924331"/>
              <a:ext cx="6953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3" name="Rectangle 202">
              <a:extLst>
                <a:ext uri="{FF2B5EF4-FFF2-40B4-BE49-F238E27FC236}">
                  <a16:creationId xmlns:a16="http://schemas.microsoft.com/office/drawing/2014/main" id="{E30267C4-28D2-B1D4-A3A0-65E85E84041A}"/>
                </a:ext>
              </a:extLst>
            </p:cNvPr>
            <p:cNvSpPr/>
            <p:nvPr/>
          </p:nvSpPr>
          <p:spPr>
            <a:xfrm>
              <a:off x="2926556" y="3020056"/>
              <a:ext cx="133350" cy="134996"/>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4" name="Diamond 203">
              <a:extLst>
                <a:ext uri="{FF2B5EF4-FFF2-40B4-BE49-F238E27FC236}">
                  <a16:creationId xmlns:a16="http://schemas.microsoft.com/office/drawing/2014/main" id="{B3A5F6F4-A7CD-DC52-113C-3EA1299D6A6A}"/>
                </a:ext>
              </a:extLst>
            </p:cNvPr>
            <p:cNvSpPr/>
            <p:nvPr/>
          </p:nvSpPr>
          <p:spPr>
            <a:xfrm>
              <a:off x="2970470" y="3048934"/>
              <a:ext cx="36000" cy="61199"/>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05" name="Straight Connector 204">
              <a:extLst>
                <a:ext uri="{FF2B5EF4-FFF2-40B4-BE49-F238E27FC236}">
                  <a16:creationId xmlns:a16="http://schemas.microsoft.com/office/drawing/2014/main" id="{53B61CBF-B871-7475-ABA8-31E890949A5A}"/>
                </a:ext>
              </a:extLst>
            </p:cNvPr>
            <p:cNvCxnSpPr>
              <a:cxnSpLocks/>
            </p:cNvCxnSpPr>
            <p:nvPr/>
          </p:nvCxnSpPr>
          <p:spPr>
            <a:xfrm>
              <a:off x="2804589" y="3079534"/>
              <a:ext cx="37914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6" name="Rectangle 205">
              <a:extLst>
                <a:ext uri="{FF2B5EF4-FFF2-40B4-BE49-F238E27FC236}">
                  <a16:creationId xmlns:a16="http://schemas.microsoft.com/office/drawing/2014/main" id="{3A06B755-34E3-9E27-FF8A-855F5AA1082E}"/>
                </a:ext>
              </a:extLst>
            </p:cNvPr>
            <p:cNvSpPr/>
            <p:nvPr/>
          </p:nvSpPr>
          <p:spPr>
            <a:xfrm>
              <a:off x="2954869" y="3180220"/>
              <a:ext cx="133350" cy="119532"/>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07" name="Diamond 206">
              <a:extLst>
                <a:ext uri="{FF2B5EF4-FFF2-40B4-BE49-F238E27FC236}">
                  <a16:creationId xmlns:a16="http://schemas.microsoft.com/office/drawing/2014/main" id="{DAFE5548-BC43-5AAD-BE84-014FDAB460A0}"/>
                </a:ext>
              </a:extLst>
            </p:cNvPr>
            <p:cNvSpPr/>
            <p:nvPr/>
          </p:nvSpPr>
          <p:spPr>
            <a:xfrm>
              <a:off x="3006470" y="3210819"/>
              <a:ext cx="36000" cy="61199"/>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08" name="Straight Connector 207">
              <a:extLst>
                <a:ext uri="{FF2B5EF4-FFF2-40B4-BE49-F238E27FC236}">
                  <a16:creationId xmlns:a16="http://schemas.microsoft.com/office/drawing/2014/main" id="{07626876-9411-6804-99A8-9D53B1726B6A}"/>
                </a:ext>
              </a:extLst>
            </p:cNvPr>
            <p:cNvCxnSpPr>
              <a:cxnSpLocks/>
            </p:cNvCxnSpPr>
            <p:nvPr/>
          </p:nvCxnSpPr>
          <p:spPr>
            <a:xfrm>
              <a:off x="2804589" y="3238997"/>
              <a:ext cx="43391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9" name="Rectangle 208">
              <a:extLst>
                <a:ext uri="{FF2B5EF4-FFF2-40B4-BE49-F238E27FC236}">
                  <a16:creationId xmlns:a16="http://schemas.microsoft.com/office/drawing/2014/main" id="{363ECEF3-1146-72BA-E37E-DA80F4E438CA}"/>
                </a:ext>
              </a:extLst>
            </p:cNvPr>
            <p:cNvSpPr/>
            <p:nvPr/>
          </p:nvSpPr>
          <p:spPr>
            <a:xfrm>
              <a:off x="3131344" y="3339683"/>
              <a:ext cx="142546" cy="122179"/>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0" name="Diamond 209">
              <a:extLst>
                <a:ext uri="{FF2B5EF4-FFF2-40B4-BE49-F238E27FC236}">
                  <a16:creationId xmlns:a16="http://schemas.microsoft.com/office/drawing/2014/main" id="{54BAD874-1AFF-379D-F48C-C813C8C5707D}"/>
                </a:ext>
              </a:extLst>
            </p:cNvPr>
            <p:cNvSpPr/>
            <p:nvPr/>
          </p:nvSpPr>
          <p:spPr>
            <a:xfrm>
              <a:off x="3192141" y="3367861"/>
              <a:ext cx="36000" cy="61199"/>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11" name="Straight Connector 210">
              <a:extLst>
                <a:ext uri="{FF2B5EF4-FFF2-40B4-BE49-F238E27FC236}">
                  <a16:creationId xmlns:a16="http://schemas.microsoft.com/office/drawing/2014/main" id="{57DCEF08-7150-45A3-17CE-0928AE54430C}"/>
                </a:ext>
              </a:extLst>
            </p:cNvPr>
            <p:cNvCxnSpPr>
              <a:cxnSpLocks/>
            </p:cNvCxnSpPr>
            <p:nvPr/>
          </p:nvCxnSpPr>
          <p:spPr>
            <a:xfrm>
              <a:off x="2988469" y="3392073"/>
              <a:ext cx="42148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2" name="Rectangle 211">
              <a:extLst>
                <a:ext uri="{FF2B5EF4-FFF2-40B4-BE49-F238E27FC236}">
                  <a16:creationId xmlns:a16="http://schemas.microsoft.com/office/drawing/2014/main" id="{AD2F96D3-58F5-5FF7-0B36-B73186E04D16}"/>
                </a:ext>
              </a:extLst>
            </p:cNvPr>
            <p:cNvSpPr/>
            <p:nvPr/>
          </p:nvSpPr>
          <p:spPr>
            <a:xfrm>
              <a:off x="3171600" y="3683189"/>
              <a:ext cx="90000" cy="74083"/>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3" name="Diamond 212">
              <a:extLst>
                <a:ext uri="{FF2B5EF4-FFF2-40B4-BE49-F238E27FC236}">
                  <a16:creationId xmlns:a16="http://schemas.microsoft.com/office/drawing/2014/main" id="{C3481D4C-E502-B71F-6D08-D9C28A1A3D2C}"/>
                </a:ext>
              </a:extLst>
            </p:cNvPr>
            <p:cNvSpPr/>
            <p:nvPr/>
          </p:nvSpPr>
          <p:spPr>
            <a:xfrm>
              <a:off x="3192141" y="3697111"/>
              <a:ext cx="36000" cy="61199"/>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14" name="Straight Connector 213">
              <a:extLst>
                <a:ext uri="{FF2B5EF4-FFF2-40B4-BE49-F238E27FC236}">
                  <a16:creationId xmlns:a16="http://schemas.microsoft.com/office/drawing/2014/main" id="{F153D504-4434-2F84-7BB3-38FABECD60BF}"/>
                </a:ext>
              </a:extLst>
            </p:cNvPr>
            <p:cNvCxnSpPr>
              <a:cxnSpLocks/>
            </p:cNvCxnSpPr>
            <p:nvPr/>
          </p:nvCxnSpPr>
          <p:spPr>
            <a:xfrm>
              <a:off x="2886075" y="3721323"/>
              <a:ext cx="66198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5" name="Rectangle 214">
              <a:extLst>
                <a:ext uri="{FF2B5EF4-FFF2-40B4-BE49-F238E27FC236}">
                  <a16:creationId xmlns:a16="http://schemas.microsoft.com/office/drawing/2014/main" id="{82F5DD56-5DCC-A7ED-9898-46E657B91FBB}"/>
                </a:ext>
              </a:extLst>
            </p:cNvPr>
            <p:cNvSpPr/>
            <p:nvPr/>
          </p:nvSpPr>
          <p:spPr>
            <a:xfrm>
              <a:off x="3192141" y="3857958"/>
              <a:ext cx="45719" cy="48315"/>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6" name="Diamond 215">
              <a:extLst>
                <a:ext uri="{FF2B5EF4-FFF2-40B4-BE49-F238E27FC236}">
                  <a16:creationId xmlns:a16="http://schemas.microsoft.com/office/drawing/2014/main" id="{0385AADE-E2C3-5A03-1877-221340CF8871}"/>
                </a:ext>
              </a:extLst>
            </p:cNvPr>
            <p:cNvSpPr/>
            <p:nvPr/>
          </p:nvSpPr>
          <p:spPr>
            <a:xfrm>
              <a:off x="3201141" y="3858800"/>
              <a:ext cx="36000" cy="48315"/>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17" name="Straight Connector 216">
              <a:extLst>
                <a:ext uri="{FF2B5EF4-FFF2-40B4-BE49-F238E27FC236}">
                  <a16:creationId xmlns:a16="http://schemas.microsoft.com/office/drawing/2014/main" id="{5FDFEF2C-7904-19EA-6339-65D5E5B029A1}"/>
                </a:ext>
              </a:extLst>
            </p:cNvPr>
            <p:cNvCxnSpPr>
              <a:cxnSpLocks/>
            </p:cNvCxnSpPr>
            <p:nvPr/>
          </p:nvCxnSpPr>
          <p:spPr>
            <a:xfrm>
              <a:off x="2664619" y="3874843"/>
              <a:ext cx="110728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8" name="Rectangle 217">
              <a:extLst>
                <a:ext uri="{FF2B5EF4-FFF2-40B4-BE49-F238E27FC236}">
                  <a16:creationId xmlns:a16="http://schemas.microsoft.com/office/drawing/2014/main" id="{ACCA591E-4A49-3A6F-81E8-F9E5B1FCB8BA}"/>
                </a:ext>
              </a:extLst>
            </p:cNvPr>
            <p:cNvSpPr/>
            <p:nvPr/>
          </p:nvSpPr>
          <p:spPr>
            <a:xfrm>
              <a:off x="3201140" y="3967685"/>
              <a:ext cx="157955" cy="135283"/>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19" name="Diamond 218">
              <a:extLst>
                <a:ext uri="{FF2B5EF4-FFF2-40B4-BE49-F238E27FC236}">
                  <a16:creationId xmlns:a16="http://schemas.microsoft.com/office/drawing/2014/main" id="{479E40B3-CDA5-29C7-ADB6-0BDAA32ABB3E}"/>
                </a:ext>
              </a:extLst>
            </p:cNvPr>
            <p:cNvSpPr/>
            <p:nvPr/>
          </p:nvSpPr>
          <p:spPr>
            <a:xfrm>
              <a:off x="3257682" y="4011240"/>
              <a:ext cx="36000" cy="61199"/>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20" name="Straight Connector 219">
              <a:extLst>
                <a:ext uri="{FF2B5EF4-FFF2-40B4-BE49-F238E27FC236}">
                  <a16:creationId xmlns:a16="http://schemas.microsoft.com/office/drawing/2014/main" id="{48E0184A-B479-B2DC-68B9-83C765EE34F1}"/>
                </a:ext>
              </a:extLst>
            </p:cNvPr>
            <p:cNvCxnSpPr>
              <a:cxnSpLocks/>
            </p:cNvCxnSpPr>
            <p:nvPr/>
          </p:nvCxnSpPr>
          <p:spPr>
            <a:xfrm>
              <a:off x="3088219" y="4035452"/>
              <a:ext cx="37173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1" name="Rectangle 220">
              <a:extLst>
                <a:ext uri="{FF2B5EF4-FFF2-40B4-BE49-F238E27FC236}">
                  <a16:creationId xmlns:a16="http://schemas.microsoft.com/office/drawing/2014/main" id="{CFC4784E-88A6-5EEA-81DC-F3509B2B99EB}"/>
                </a:ext>
              </a:extLst>
            </p:cNvPr>
            <p:cNvSpPr/>
            <p:nvPr/>
          </p:nvSpPr>
          <p:spPr>
            <a:xfrm>
              <a:off x="3237140" y="4126549"/>
              <a:ext cx="157955" cy="135283"/>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2" name="Diamond 221">
              <a:extLst>
                <a:ext uri="{FF2B5EF4-FFF2-40B4-BE49-F238E27FC236}">
                  <a16:creationId xmlns:a16="http://schemas.microsoft.com/office/drawing/2014/main" id="{1D897768-1409-7C02-C2AE-7938A4FA4303}"/>
                </a:ext>
              </a:extLst>
            </p:cNvPr>
            <p:cNvSpPr/>
            <p:nvPr/>
          </p:nvSpPr>
          <p:spPr>
            <a:xfrm>
              <a:off x="3293682" y="4170105"/>
              <a:ext cx="36000" cy="61199"/>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23" name="Straight Connector 222">
              <a:extLst>
                <a:ext uri="{FF2B5EF4-FFF2-40B4-BE49-F238E27FC236}">
                  <a16:creationId xmlns:a16="http://schemas.microsoft.com/office/drawing/2014/main" id="{8ACD1912-7AA2-41EC-0F2C-C3A52973AB2A}"/>
                </a:ext>
              </a:extLst>
            </p:cNvPr>
            <p:cNvCxnSpPr>
              <a:cxnSpLocks/>
            </p:cNvCxnSpPr>
            <p:nvPr/>
          </p:nvCxnSpPr>
          <p:spPr>
            <a:xfrm>
              <a:off x="2970470" y="4194317"/>
              <a:ext cx="68713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4" name="Rectangle 223">
              <a:extLst>
                <a:ext uri="{FF2B5EF4-FFF2-40B4-BE49-F238E27FC236}">
                  <a16:creationId xmlns:a16="http://schemas.microsoft.com/office/drawing/2014/main" id="{1656FF0F-8CBB-8EC9-2F95-8B8060544EF1}"/>
                </a:ext>
              </a:extLst>
            </p:cNvPr>
            <p:cNvSpPr/>
            <p:nvPr/>
          </p:nvSpPr>
          <p:spPr>
            <a:xfrm>
              <a:off x="3293682" y="4329600"/>
              <a:ext cx="65413" cy="53244"/>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5" name="Diamond 224">
              <a:extLst>
                <a:ext uri="{FF2B5EF4-FFF2-40B4-BE49-F238E27FC236}">
                  <a16:creationId xmlns:a16="http://schemas.microsoft.com/office/drawing/2014/main" id="{D7719B29-7E33-5285-F2C4-B69A011C1B55}"/>
                </a:ext>
              </a:extLst>
            </p:cNvPr>
            <p:cNvSpPr/>
            <p:nvPr/>
          </p:nvSpPr>
          <p:spPr>
            <a:xfrm>
              <a:off x="3308388" y="4333022"/>
              <a:ext cx="36000" cy="48315"/>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26" name="Straight Connector 225">
              <a:extLst>
                <a:ext uri="{FF2B5EF4-FFF2-40B4-BE49-F238E27FC236}">
                  <a16:creationId xmlns:a16="http://schemas.microsoft.com/office/drawing/2014/main" id="{56784373-7FC7-1B42-158C-DD6F01A57EE5}"/>
                </a:ext>
              </a:extLst>
            </p:cNvPr>
            <p:cNvCxnSpPr>
              <a:cxnSpLocks/>
            </p:cNvCxnSpPr>
            <p:nvPr/>
          </p:nvCxnSpPr>
          <p:spPr>
            <a:xfrm>
              <a:off x="2820732" y="4358790"/>
              <a:ext cx="99561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7D546646-B3E7-2BF4-2242-69DEC46D64EF}"/>
                </a:ext>
              </a:extLst>
            </p:cNvPr>
            <p:cNvCxnSpPr/>
            <p:nvPr/>
          </p:nvCxnSpPr>
          <p:spPr>
            <a:xfrm>
              <a:off x="2561170" y="4436243"/>
              <a:ext cx="131127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0BF47945-7B9A-13F2-31E7-394062645A61}"/>
                </a:ext>
              </a:extLst>
            </p:cNvPr>
            <p:cNvCxnSpPr/>
            <p:nvPr/>
          </p:nvCxnSpPr>
          <p:spPr>
            <a:xfrm flipV="1">
              <a:off x="2561170" y="4436243"/>
              <a:ext cx="0" cy="9090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a:extLst>
                <a:ext uri="{FF2B5EF4-FFF2-40B4-BE49-F238E27FC236}">
                  <a16:creationId xmlns:a16="http://schemas.microsoft.com/office/drawing/2014/main" id="{5B88444F-E60B-9389-1995-FCCA4E000ED3}"/>
                </a:ext>
              </a:extLst>
            </p:cNvPr>
            <p:cNvCxnSpPr/>
            <p:nvPr/>
          </p:nvCxnSpPr>
          <p:spPr>
            <a:xfrm flipV="1">
              <a:off x="3021544" y="4436243"/>
              <a:ext cx="0" cy="9090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a:extLst>
                <a:ext uri="{FF2B5EF4-FFF2-40B4-BE49-F238E27FC236}">
                  <a16:creationId xmlns:a16="http://schemas.microsoft.com/office/drawing/2014/main" id="{482CC80D-4747-4328-887A-83E8BFEFFE68}"/>
                </a:ext>
              </a:extLst>
            </p:cNvPr>
            <p:cNvCxnSpPr/>
            <p:nvPr/>
          </p:nvCxnSpPr>
          <p:spPr>
            <a:xfrm flipV="1">
              <a:off x="3210141" y="4436243"/>
              <a:ext cx="0" cy="9090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a:extLst>
                <a:ext uri="{FF2B5EF4-FFF2-40B4-BE49-F238E27FC236}">
                  <a16:creationId xmlns:a16="http://schemas.microsoft.com/office/drawing/2014/main" id="{58170909-E21F-0CF4-3014-F83C71888865}"/>
                </a:ext>
              </a:extLst>
            </p:cNvPr>
            <p:cNvCxnSpPr/>
            <p:nvPr/>
          </p:nvCxnSpPr>
          <p:spPr>
            <a:xfrm flipV="1">
              <a:off x="3409950" y="4436243"/>
              <a:ext cx="0" cy="9090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a:extLst>
                <a:ext uri="{FF2B5EF4-FFF2-40B4-BE49-F238E27FC236}">
                  <a16:creationId xmlns:a16="http://schemas.microsoft.com/office/drawing/2014/main" id="{1B40AA85-4A4B-E911-0D28-461B2B6ED6BF}"/>
                </a:ext>
              </a:extLst>
            </p:cNvPr>
            <p:cNvCxnSpPr/>
            <p:nvPr/>
          </p:nvCxnSpPr>
          <p:spPr>
            <a:xfrm flipV="1">
              <a:off x="3872444" y="4436243"/>
              <a:ext cx="0" cy="9090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33" name="TextBox 232">
            <a:extLst>
              <a:ext uri="{FF2B5EF4-FFF2-40B4-BE49-F238E27FC236}">
                <a16:creationId xmlns:a16="http://schemas.microsoft.com/office/drawing/2014/main" id="{F4FA126C-C7DC-C5DD-3CCA-52DA1DCCC759}"/>
              </a:ext>
            </a:extLst>
          </p:cNvPr>
          <p:cNvSpPr txBox="1"/>
          <p:nvPr/>
        </p:nvSpPr>
        <p:spPr>
          <a:xfrm>
            <a:off x="6720802" y="2449729"/>
            <a:ext cx="556691"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BARI2</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34" name="TextBox 233">
            <a:extLst>
              <a:ext uri="{FF2B5EF4-FFF2-40B4-BE49-F238E27FC236}">
                <a16:creationId xmlns:a16="http://schemas.microsoft.com/office/drawing/2014/main" id="{83CDC597-E19E-CA07-8EF4-609B982EF544}"/>
              </a:ext>
            </a:extLst>
          </p:cNvPr>
          <p:cNvSpPr txBox="1"/>
          <p:nvPr/>
        </p:nvSpPr>
        <p:spPr>
          <a:xfrm>
            <a:off x="6720802" y="2608611"/>
            <a:ext cx="1051891"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DUPI300Q2W</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35" name="TextBox 234">
            <a:extLst>
              <a:ext uri="{FF2B5EF4-FFF2-40B4-BE49-F238E27FC236}">
                <a16:creationId xmlns:a16="http://schemas.microsoft.com/office/drawing/2014/main" id="{873982F2-624E-483F-7E0C-6BB53AAE689F}"/>
              </a:ext>
            </a:extLst>
          </p:cNvPr>
          <p:cNvSpPr txBox="1"/>
          <p:nvPr/>
        </p:nvSpPr>
        <p:spPr>
          <a:xfrm>
            <a:off x="6720802" y="2767494"/>
            <a:ext cx="599716"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UPA15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36" name="TextBox 235">
            <a:extLst>
              <a:ext uri="{FF2B5EF4-FFF2-40B4-BE49-F238E27FC236}">
                <a16:creationId xmlns:a16="http://schemas.microsoft.com/office/drawing/2014/main" id="{0BD27D0E-D701-B525-5C9C-BE84D0644305}"/>
              </a:ext>
            </a:extLst>
          </p:cNvPr>
          <p:cNvSpPr txBox="1"/>
          <p:nvPr/>
        </p:nvSpPr>
        <p:spPr>
          <a:xfrm>
            <a:off x="6720802" y="2926377"/>
            <a:ext cx="599716"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UPA30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37" name="TextBox 236">
            <a:extLst>
              <a:ext uri="{FF2B5EF4-FFF2-40B4-BE49-F238E27FC236}">
                <a16:creationId xmlns:a16="http://schemas.microsoft.com/office/drawing/2014/main" id="{F00EF2C4-60E6-71AD-DFC7-AFB7A328B0E6}"/>
              </a:ext>
            </a:extLst>
          </p:cNvPr>
          <p:cNvSpPr txBox="1"/>
          <p:nvPr/>
        </p:nvSpPr>
        <p:spPr>
          <a:xfrm>
            <a:off x="6720802" y="3085260"/>
            <a:ext cx="450764"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PBO</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38" name="TextBox 237">
            <a:extLst>
              <a:ext uri="{FF2B5EF4-FFF2-40B4-BE49-F238E27FC236}">
                <a16:creationId xmlns:a16="http://schemas.microsoft.com/office/drawing/2014/main" id="{240A0F58-B2AC-F915-C90D-E6BF86F206B4}"/>
              </a:ext>
            </a:extLst>
          </p:cNvPr>
          <p:cNvSpPr txBox="1"/>
          <p:nvPr/>
        </p:nvSpPr>
        <p:spPr>
          <a:xfrm>
            <a:off x="6720802" y="3244142"/>
            <a:ext cx="777905"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ABRO100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39" name="TextBox 238">
            <a:extLst>
              <a:ext uri="{FF2B5EF4-FFF2-40B4-BE49-F238E27FC236}">
                <a16:creationId xmlns:a16="http://schemas.microsoft.com/office/drawing/2014/main" id="{D5F6E5F3-3AB8-1E3A-5957-188E2E78B22E}"/>
              </a:ext>
            </a:extLst>
          </p:cNvPr>
          <p:cNvSpPr txBox="1"/>
          <p:nvPr/>
        </p:nvSpPr>
        <p:spPr>
          <a:xfrm>
            <a:off x="6720802" y="3413018"/>
            <a:ext cx="1083951"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LEBRI250Q2W</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40" name="TextBox 239">
            <a:extLst>
              <a:ext uri="{FF2B5EF4-FFF2-40B4-BE49-F238E27FC236}">
                <a16:creationId xmlns:a16="http://schemas.microsoft.com/office/drawing/2014/main" id="{39EE578B-01C3-0330-CBA5-A70D5AD41720}"/>
              </a:ext>
            </a:extLst>
          </p:cNvPr>
          <p:cNvSpPr txBox="1"/>
          <p:nvPr/>
        </p:nvSpPr>
        <p:spPr>
          <a:xfrm>
            <a:off x="6720802" y="3578621"/>
            <a:ext cx="1151084"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TRALO300Q2W</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41" name="TextBox 240">
            <a:extLst>
              <a:ext uri="{FF2B5EF4-FFF2-40B4-BE49-F238E27FC236}">
                <a16:creationId xmlns:a16="http://schemas.microsoft.com/office/drawing/2014/main" id="{1BCC723C-07A6-08C6-603F-3FC96E205E74}"/>
              </a:ext>
            </a:extLst>
          </p:cNvPr>
          <p:cNvSpPr txBox="1"/>
          <p:nvPr/>
        </p:nvSpPr>
        <p:spPr>
          <a:xfrm>
            <a:off x="6720802" y="3730783"/>
            <a:ext cx="777905"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ABRO200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42" name="TextBox 241">
            <a:extLst>
              <a:ext uri="{FF2B5EF4-FFF2-40B4-BE49-F238E27FC236}">
                <a16:creationId xmlns:a16="http://schemas.microsoft.com/office/drawing/2014/main" id="{D74B8542-90EB-CF02-B016-755D55281C9E}"/>
              </a:ext>
            </a:extLst>
          </p:cNvPr>
          <p:cNvSpPr txBox="1"/>
          <p:nvPr/>
        </p:nvSpPr>
        <p:spPr>
          <a:xfrm>
            <a:off x="6720802" y="3895406"/>
            <a:ext cx="1069524" cy="2478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NEMO60Q4W</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43" name="TextBox 242">
            <a:extLst>
              <a:ext uri="{FF2B5EF4-FFF2-40B4-BE49-F238E27FC236}">
                <a16:creationId xmlns:a16="http://schemas.microsoft.com/office/drawing/2014/main" id="{54600A0A-B506-95E4-831C-134F02B5A30E}"/>
              </a:ext>
            </a:extLst>
          </p:cNvPr>
          <p:cNvSpPr txBox="1"/>
          <p:nvPr/>
        </p:nvSpPr>
        <p:spPr>
          <a:xfrm>
            <a:off x="10052504" y="2299379"/>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0.08</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44" name="TextBox 243">
            <a:extLst>
              <a:ext uri="{FF2B5EF4-FFF2-40B4-BE49-F238E27FC236}">
                <a16:creationId xmlns:a16="http://schemas.microsoft.com/office/drawing/2014/main" id="{FE5E02C3-ACE4-2228-F193-9AA9608804F1}"/>
              </a:ext>
            </a:extLst>
          </p:cNvPr>
          <p:cNvSpPr txBox="1"/>
          <p:nvPr/>
        </p:nvSpPr>
        <p:spPr>
          <a:xfrm>
            <a:off x="10052504" y="2460280"/>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0.23</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45" name="TextBox 244">
            <a:extLst>
              <a:ext uri="{FF2B5EF4-FFF2-40B4-BE49-F238E27FC236}">
                <a16:creationId xmlns:a16="http://schemas.microsoft.com/office/drawing/2014/main" id="{2006C022-13E5-D494-99CC-4A47639D7CD7}"/>
              </a:ext>
            </a:extLst>
          </p:cNvPr>
          <p:cNvSpPr txBox="1"/>
          <p:nvPr/>
        </p:nvSpPr>
        <p:spPr>
          <a:xfrm>
            <a:off x="10052504" y="2613239"/>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0.45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46" name="TextBox 245">
            <a:extLst>
              <a:ext uri="{FF2B5EF4-FFF2-40B4-BE49-F238E27FC236}">
                <a16:creationId xmlns:a16="http://schemas.microsoft.com/office/drawing/2014/main" id="{FAA2DD34-AFB8-414B-E7E0-09B6E7607B92}"/>
              </a:ext>
            </a:extLst>
          </p:cNvPr>
          <p:cNvSpPr txBox="1"/>
          <p:nvPr/>
        </p:nvSpPr>
        <p:spPr>
          <a:xfrm>
            <a:off x="10052504" y="2774241"/>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0.50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47" name="TextBox 246">
            <a:extLst>
              <a:ext uri="{FF2B5EF4-FFF2-40B4-BE49-F238E27FC236}">
                <a16:creationId xmlns:a16="http://schemas.microsoft.com/office/drawing/2014/main" id="{CCEF526D-CC13-3337-19EA-66A3A266C01F}"/>
              </a:ext>
            </a:extLst>
          </p:cNvPr>
          <p:cNvSpPr txBox="1"/>
          <p:nvPr/>
        </p:nvSpPr>
        <p:spPr>
          <a:xfrm>
            <a:off x="10052504" y="2926872"/>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0.96</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48" name="TextBox 247">
            <a:extLst>
              <a:ext uri="{FF2B5EF4-FFF2-40B4-BE49-F238E27FC236}">
                <a16:creationId xmlns:a16="http://schemas.microsoft.com/office/drawing/2014/main" id="{ED2476D5-9555-DE65-0399-7BE9451CB639}"/>
              </a:ext>
            </a:extLst>
          </p:cNvPr>
          <p:cNvSpPr txBox="1"/>
          <p:nvPr/>
        </p:nvSpPr>
        <p:spPr>
          <a:xfrm>
            <a:off x="10052053" y="3096966"/>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1.00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49" name="TextBox 248">
            <a:extLst>
              <a:ext uri="{FF2B5EF4-FFF2-40B4-BE49-F238E27FC236}">
                <a16:creationId xmlns:a16="http://schemas.microsoft.com/office/drawing/2014/main" id="{8673A7A9-23C8-CCB6-DAFC-5EFE5F4C7470}"/>
              </a:ext>
            </a:extLst>
          </p:cNvPr>
          <p:cNvSpPr txBox="1"/>
          <p:nvPr/>
        </p:nvSpPr>
        <p:spPr>
          <a:xfrm>
            <a:off x="10052505" y="3255481"/>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1.01</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50" name="TextBox 249">
            <a:extLst>
              <a:ext uri="{FF2B5EF4-FFF2-40B4-BE49-F238E27FC236}">
                <a16:creationId xmlns:a16="http://schemas.microsoft.com/office/drawing/2014/main" id="{E6C4D8AC-E079-AD4B-479F-580CBD400916}"/>
              </a:ext>
            </a:extLst>
          </p:cNvPr>
          <p:cNvSpPr txBox="1"/>
          <p:nvPr/>
        </p:nvSpPr>
        <p:spPr>
          <a:xfrm>
            <a:off x="10052504" y="3413084"/>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1.01</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51" name="TextBox 250">
            <a:extLst>
              <a:ext uri="{FF2B5EF4-FFF2-40B4-BE49-F238E27FC236}">
                <a16:creationId xmlns:a16="http://schemas.microsoft.com/office/drawing/2014/main" id="{A237417B-4812-B18D-D7AD-AA9D3256E601}"/>
              </a:ext>
            </a:extLst>
          </p:cNvPr>
          <p:cNvSpPr txBox="1"/>
          <p:nvPr/>
        </p:nvSpPr>
        <p:spPr>
          <a:xfrm>
            <a:off x="10052505" y="3570825"/>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1.26</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52" name="TextBox 251">
            <a:extLst>
              <a:ext uri="{FF2B5EF4-FFF2-40B4-BE49-F238E27FC236}">
                <a16:creationId xmlns:a16="http://schemas.microsoft.com/office/drawing/2014/main" id="{E4A6BB77-3B32-C4D0-7F4B-134245142E4D}"/>
              </a:ext>
            </a:extLst>
          </p:cNvPr>
          <p:cNvSpPr txBox="1"/>
          <p:nvPr/>
        </p:nvSpPr>
        <p:spPr>
          <a:xfrm>
            <a:off x="10052505" y="3732010"/>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1.43</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53" name="TextBox 252">
            <a:extLst>
              <a:ext uri="{FF2B5EF4-FFF2-40B4-BE49-F238E27FC236}">
                <a16:creationId xmlns:a16="http://schemas.microsoft.com/office/drawing/2014/main" id="{D7524688-0F4E-341A-A7C2-0D259D03ABD5}"/>
              </a:ext>
            </a:extLst>
          </p:cNvPr>
          <p:cNvSpPr txBox="1"/>
          <p:nvPr/>
        </p:nvSpPr>
        <p:spPr>
          <a:xfrm>
            <a:off x="10052505" y="3894012"/>
            <a:ext cx="458780"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1.48</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54" name="TextBox 253">
            <a:extLst>
              <a:ext uri="{FF2B5EF4-FFF2-40B4-BE49-F238E27FC236}">
                <a16:creationId xmlns:a16="http://schemas.microsoft.com/office/drawing/2014/main" id="{0589248B-A43A-54F3-0B20-0CAB6112B7D1}"/>
              </a:ext>
            </a:extLst>
          </p:cNvPr>
          <p:cNvSpPr txBox="1"/>
          <p:nvPr/>
        </p:nvSpPr>
        <p:spPr>
          <a:xfrm>
            <a:off x="10580321" y="2299284"/>
            <a:ext cx="938077"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[0.02; 0.26]</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55" name="TextBox 254">
            <a:extLst>
              <a:ext uri="{FF2B5EF4-FFF2-40B4-BE49-F238E27FC236}">
                <a16:creationId xmlns:a16="http://schemas.microsoft.com/office/drawing/2014/main" id="{285E96CF-673A-0D1D-D42E-2DAF8AB9CB8E}"/>
              </a:ext>
            </a:extLst>
          </p:cNvPr>
          <p:cNvSpPr txBox="1"/>
          <p:nvPr/>
        </p:nvSpPr>
        <p:spPr>
          <a:xfrm>
            <a:off x="10580321" y="2460185"/>
            <a:ext cx="938077"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[0.07; 0.79]</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56" name="TextBox 255">
            <a:extLst>
              <a:ext uri="{FF2B5EF4-FFF2-40B4-BE49-F238E27FC236}">
                <a16:creationId xmlns:a16="http://schemas.microsoft.com/office/drawing/2014/main" id="{FB353225-7D5A-150F-6C18-85F6AD74CD2D}"/>
              </a:ext>
            </a:extLst>
          </p:cNvPr>
          <p:cNvSpPr txBox="1"/>
          <p:nvPr/>
        </p:nvSpPr>
        <p:spPr>
          <a:xfrm>
            <a:off x="10580321" y="2613144"/>
            <a:ext cx="938077"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[0.23; 0.89]</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57" name="TextBox 256">
            <a:extLst>
              <a:ext uri="{FF2B5EF4-FFF2-40B4-BE49-F238E27FC236}">
                <a16:creationId xmlns:a16="http://schemas.microsoft.com/office/drawing/2014/main" id="{4FC63999-F440-D5E8-3DD3-6CA454B9BA9A}"/>
              </a:ext>
            </a:extLst>
          </p:cNvPr>
          <p:cNvSpPr txBox="1"/>
          <p:nvPr/>
        </p:nvSpPr>
        <p:spPr>
          <a:xfrm>
            <a:off x="10580321" y="2774146"/>
            <a:ext cx="938077"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[0.23; 1.11]</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58" name="TextBox 257">
            <a:extLst>
              <a:ext uri="{FF2B5EF4-FFF2-40B4-BE49-F238E27FC236}">
                <a16:creationId xmlns:a16="http://schemas.microsoft.com/office/drawing/2014/main" id="{0421A885-90B8-618B-3812-1CF89868EA99}"/>
              </a:ext>
            </a:extLst>
          </p:cNvPr>
          <p:cNvSpPr txBox="1"/>
          <p:nvPr/>
        </p:nvSpPr>
        <p:spPr>
          <a:xfrm>
            <a:off x="10580321" y="2926777"/>
            <a:ext cx="938077"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[0.46; 1.99]</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59" name="TextBox 258">
            <a:extLst>
              <a:ext uri="{FF2B5EF4-FFF2-40B4-BE49-F238E27FC236}">
                <a16:creationId xmlns:a16="http://schemas.microsoft.com/office/drawing/2014/main" id="{A8724B99-B023-EC80-FA0E-549ECA0BBECC}"/>
              </a:ext>
            </a:extLst>
          </p:cNvPr>
          <p:cNvSpPr txBox="1"/>
          <p:nvPr/>
        </p:nvSpPr>
        <p:spPr>
          <a:xfrm>
            <a:off x="10580321" y="3255386"/>
            <a:ext cx="938077"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[0.31; 3.32]</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60" name="TextBox 259">
            <a:extLst>
              <a:ext uri="{FF2B5EF4-FFF2-40B4-BE49-F238E27FC236}">
                <a16:creationId xmlns:a16="http://schemas.microsoft.com/office/drawing/2014/main" id="{0CC11B93-022D-61D9-AB5C-07D1112B9B00}"/>
              </a:ext>
            </a:extLst>
          </p:cNvPr>
          <p:cNvSpPr txBox="1"/>
          <p:nvPr/>
        </p:nvSpPr>
        <p:spPr>
          <a:xfrm>
            <a:off x="10580321" y="3412988"/>
            <a:ext cx="938077"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[0.14; 7.27]</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61" name="TextBox 260">
            <a:extLst>
              <a:ext uri="{FF2B5EF4-FFF2-40B4-BE49-F238E27FC236}">
                <a16:creationId xmlns:a16="http://schemas.microsoft.com/office/drawing/2014/main" id="{7EC99C2D-81F1-7805-1F4D-B1A27AD69CFA}"/>
              </a:ext>
            </a:extLst>
          </p:cNvPr>
          <p:cNvSpPr txBox="1"/>
          <p:nvPr/>
        </p:nvSpPr>
        <p:spPr>
          <a:xfrm>
            <a:off x="10580321" y="3570729"/>
            <a:ext cx="938077"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[0.65; 2.43]</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62" name="TextBox 261">
            <a:extLst>
              <a:ext uri="{FF2B5EF4-FFF2-40B4-BE49-F238E27FC236}">
                <a16:creationId xmlns:a16="http://schemas.microsoft.com/office/drawing/2014/main" id="{B1FA08BC-0FF1-138C-EA4C-63250D737B56}"/>
              </a:ext>
            </a:extLst>
          </p:cNvPr>
          <p:cNvSpPr txBox="1"/>
          <p:nvPr/>
        </p:nvSpPr>
        <p:spPr>
          <a:xfrm>
            <a:off x="10580321" y="3731914"/>
            <a:ext cx="938077"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[0.41; 4.97]</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63" name="TextBox 262">
            <a:extLst>
              <a:ext uri="{FF2B5EF4-FFF2-40B4-BE49-F238E27FC236}">
                <a16:creationId xmlns:a16="http://schemas.microsoft.com/office/drawing/2014/main" id="{84923D24-AAF1-C214-103F-35135AF34BBA}"/>
              </a:ext>
            </a:extLst>
          </p:cNvPr>
          <p:cNvSpPr txBox="1"/>
          <p:nvPr/>
        </p:nvSpPr>
        <p:spPr>
          <a:xfrm>
            <a:off x="10580321" y="3893916"/>
            <a:ext cx="938077" cy="24783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[0.24; 9.02]</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64" name="TextBox 263">
            <a:extLst>
              <a:ext uri="{FF2B5EF4-FFF2-40B4-BE49-F238E27FC236}">
                <a16:creationId xmlns:a16="http://schemas.microsoft.com/office/drawing/2014/main" id="{54DF669F-8E95-1C34-817D-B34153A30678}"/>
              </a:ext>
            </a:extLst>
          </p:cNvPr>
          <p:cNvSpPr txBox="1"/>
          <p:nvPr/>
        </p:nvSpPr>
        <p:spPr>
          <a:xfrm>
            <a:off x="10681996" y="1919672"/>
            <a:ext cx="7329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95% CI</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265" name="TextBox 264">
            <a:extLst>
              <a:ext uri="{FF2B5EF4-FFF2-40B4-BE49-F238E27FC236}">
                <a16:creationId xmlns:a16="http://schemas.microsoft.com/office/drawing/2014/main" id="{E1A3B3ED-24BD-6DB3-2738-E77DE2A926F2}"/>
              </a:ext>
            </a:extLst>
          </p:cNvPr>
          <p:cNvSpPr txBox="1"/>
          <p:nvPr/>
        </p:nvSpPr>
        <p:spPr>
          <a:xfrm>
            <a:off x="10074587" y="1919672"/>
            <a:ext cx="4107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OR</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266" name="TextBox 265">
            <a:extLst>
              <a:ext uri="{FF2B5EF4-FFF2-40B4-BE49-F238E27FC236}">
                <a16:creationId xmlns:a16="http://schemas.microsoft.com/office/drawing/2014/main" id="{8E9B3907-DEFE-7AF9-6B2D-A46DEE0A99B9}"/>
              </a:ext>
            </a:extLst>
          </p:cNvPr>
          <p:cNvSpPr txBox="1"/>
          <p:nvPr/>
        </p:nvSpPr>
        <p:spPr>
          <a:xfrm>
            <a:off x="7662521" y="1708156"/>
            <a:ext cx="23193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Drugs vs PBO</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267" name="TextBox 266">
            <a:extLst>
              <a:ext uri="{FF2B5EF4-FFF2-40B4-BE49-F238E27FC236}">
                <a16:creationId xmlns:a16="http://schemas.microsoft.com/office/drawing/2014/main" id="{207962C4-90B3-2A5D-86CB-7F74A21CB409}"/>
              </a:ext>
            </a:extLst>
          </p:cNvPr>
          <p:cNvSpPr txBox="1"/>
          <p:nvPr/>
        </p:nvSpPr>
        <p:spPr>
          <a:xfrm>
            <a:off x="7517461" y="1919672"/>
            <a:ext cx="26028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(ONE SAE)</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268" name="TextBox 267">
            <a:extLst>
              <a:ext uri="{FF2B5EF4-FFF2-40B4-BE49-F238E27FC236}">
                <a16:creationId xmlns:a16="http://schemas.microsoft.com/office/drawing/2014/main" id="{DF195C7E-E398-6A5F-B9D2-B3FD48E38521}"/>
              </a:ext>
            </a:extLst>
          </p:cNvPr>
          <p:cNvSpPr txBox="1"/>
          <p:nvPr/>
        </p:nvSpPr>
        <p:spPr>
          <a:xfrm>
            <a:off x="6720802" y="1919672"/>
            <a:ext cx="9962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Treatment</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269" name="TextBox 268">
            <a:extLst>
              <a:ext uri="{FF2B5EF4-FFF2-40B4-BE49-F238E27FC236}">
                <a16:creationId xmlns:a16="http://schemas.microsoft.com/office/drawing/2014/main" id="{5BD145FB-EA28-118F-C5AC-BB09EB0532EC}"/>
              </a:ext>
            </a:extLst>
          </p:cNvPr>
          <p:cNvSpPr txBox="1"/>
          <p:nvPr/>
        </p:nvSpPr>
        <p:spPr>
          <a:xfrm>
            <a:off x="7223359" y="4564514"/>
            <a:ext cx="1251112"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2C2825"/>
                </a:solidFill>
                <a:effectLst/>
                <a:uLnTx/>
                <a:uFillTx/>
                <a:latin typeface="Calibri"/>
                <a:ea typeface="+mn-ea"/>
                <a:cs typeface="+mn-cs"/>
              </a:rPr>
              <a:t>Favors</a:t>
            </a:r>
            <a:r>
              <a:rPr kumimoji="0" lang="en-GB" sz="1200" b="0" i="0" u="none" strike="noStrike" kern="1200" cap="none" spc="0" normalizeH="0" baseline="0" noProof="0">
                <a:ln>
                  <a:noFill/>
                </a:ln>
                <a:solidFill>
                  <a:srgbClr val="2C2825"/>
                </a:solidFill>
                <a:effectLst/>
                <a:uLnTx/>
                <a:uFillTx/>
                <a:latin typeface="Calibri"/>
                <a:ea typeface="+mn-ea"/>
                <a:cs typeface="+mn-cs"/>
              </a:rPr>
              <a:t> treatment</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270" name="TextBox 269">
            <a:extLst>
              <a:ext uri="{FF2B5EF4-FFF2-40B4-BE49-F238E27FC236}">
                <a16:creationId xmlns:a16="http://schemas.microsoft.com/office/drawing/2014/main" id="{97D2DD7D-3C03-3E04-B721-E389CA060A4D}"/>
              </a:ext>
            </a:extLst>
          </p:cNvPr>
          <p:cNvSpPr txBox="1"/>
          <p:nvPr/>
        </p:nvSpPr>
        <p:spPr>
          <a:xfrm>
            <a:off x="9212293" y="4564514"/>
            <a:ext cx="11117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2C2825"/>
                </a:solidFill>
                <a:effectLst/>
                <a:uLnTx/>
                <a:uFillTx/>
                <a:latin typeface="Calibri"/>
                <a:ea typeface="+mn-ea"/>
                <a:cs typeface="+mn-cs"/>
              </a:rPr>
              <a:t>Favors</a:t>
            </a:r>
            <a:r>
              <a:rPr kumimoji="0" lang="en-GB" sz="1200" b="0" i="0" u="none" strike="noStrike" kern="1200" cap="none" spc="0" normalizeH="0" baseline="0" noProof="0">
                <a:ln>
                  <a:noFill/>
                </a:ln>
                <a:solidFill>
                  <a:srgbClr val="2C2825"/>
                </a:solidFill>
                <a:effectLst/>
                <a:uLnTx/>
                <a:uFillTx/>
                <a:latin typeface="Calibri"/>
                <a:ea typeface="+mn-ea"/>
                <a:cs typeface="+mn-cs"/>
              </a:rPr>
              <a:t> placebo</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cxnSp>
        <p:nvCxnSpPr>
          <p:cNvPr id="271" name="Straight Arrow Connector 270">
            <a:extLst>
              <a:ext uri="{FF2B5EF4-FFF2-40B4-BE49-F238E27FC236}">
                <a16:creationId xmlns:a16="http://schemas.microsoft.com/office/drawing/2014/main" id="{16AEE8B8-2076-F397-E7AA-758A3B7BADD1}"/>
              </a:ext>
            </a:extLst>
          </p:cNvPr>
          <p:cNvCxnSpPr>
            <a:cxnSpLocks/>
          </p:cNvCxnSpPr>
          <p:nvPr/>
        </p:nvCxnSpPr>
        <p:spPr>
          <a:xfrm>
            <a:off x="8872848" y="4703475"/>
            <a:ext cx="345688"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2" name="Straight Arrow Connector 271">
            <a:extLst>
              <a:ext uri="{FF2B5EF4-FFF2-40B4-BE49-F238E27FC236}">
                <a16:creationId xmlns:a16="http://schemas.microsoft.com/office/drawing/2014/main" id="{D382E2F5-C665-4496-462B-2607243F344A}"/>
              </a:ext>
            </a:extLst>
          </p:cNvPr>
          <p:cNvCxnSpPr>
            <a:cxnSpLocks/>
          </p:cNvCxnSpPr>
          <p:nvPr/>
        </p:nvCxnSpPr>
        <p:spPr>
          <a:xfrm flipH="1">
            <a:off x="8423082" y="4703475"/>
            <a:ext cx="345688"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a16="http://schemas.microsoft.com/office/drawing/2014/main" id="{CCBE6F6B-24FC-7BCC-F986-6B1E09E58E25}"/>
              </a:ext>
            </a:extLst>
          </p:cNvPr>
          <p:cNvCxnSpPr>
            <a:cxnSpLocks/>
          </p:cNvCxnSpPr>
          <p:nvPr/>
        </p:nvCxnSpPr>
        <p:spPr>
          <a:xfrm>
            <a:off x="6921500" y="4933216"/>
            <a:ext cx="5017196" cy="0"/>
          </a:xfrm>
          <a:prstGeom prst="line">
            <a:avLst/>
          </a:prstGeom>
          <a:ln w="15875"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183" name="Title 1">
            <a:extLst>
              <a:ext uri="{FF2B5EF4-FFF2-40B4-BE49-F238E27FC236}">
                <a16:creationId xmlns:a16="http://schemas.microsoft.com/office/drawing/2014/main" id="{7B5AB4AC-B8F6-E640-935C-289D5D012816}"/>
              </a:ext>
            </a:extLst>
          </p:cNvPr>
          <p:cNvSpPr txBox="1">
            <a:spLocks/>
          </p:cNvSpPr>
          <p:nvPr/>
        </p:nvSpPr>
        <p:spPr bwMode="auto">
          <a:xfrm>
            <a:off x="308182" y="151781"/>
            <a:ext cx="1163509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kern="1200">
                <a:solidFill>
                  <a:schemeClr val="tx2"/>
                </a:solidFill>
                <a:latin typeface="+mj-lt"/>
                <a:ea typeface="+mj-ea"/>
                <a:cs typeface="+mj-cs"/>
              </a:defRPr>
            </a:lvl1pPr>
            <a:lvl2pPr algn="l" defTabSz="457200" rtl="0" eaLnBrk="0" fontAlgn="base" hangingPunct="0">
              <a:lnSpc>
                <a:spcPct val="90000"/>
              </a:lnSpc>
              <a:spcBef>
                <a:spcPct val="0"/>
              </a:spcBef>
              <a:spcAft>
                <a:spcPct val="0"/>
              </a:spcAft>
              <a:defRPr sz="2400">
                <a:solidFill>
                  <a:srgbClr val="071D49"/>
                </a:solidFill>
                <a:latin typeface="Calibri" pitchFamily="34" charset="0"/>
              </a:defRPr>
            </a:lvl2pPr>
            <a:lvl3pPr algn="l" defTabSz="457200" rtl="0" eaLnBrk="0" fontAlgn="base" hangingPunct="0">
              <a:lnSpc>
                <a:spcPct val="90000"/>
              </a:lnSpc>
              <a:spcBef>
                <a:spcPct val="0"/>
              </a:spcBef>
              <a:spcAft>
                <a:spcPct val="0"/>
              </a:spcAft>
              <a:defRPr sz="2400">
                <a:solidFill>
                  <a:srgbClr val="071D49"/>
                </a:solidFill>
                <a:latin typeface="Calibri" pitchFamily="34" charset="0"/>
              </a:defRPr>
            </a:lvl3pPr>
            <a:lvl4pPr algn="l" defTabSz="457200" rtl="0" eaLnBrk="0" fontAlgn="base" hangingPunct="0">
              <a:lnSpc>
                <a:spcPct val="90000"/>
              </a:lnSpc>
              <a:spcBef>
                <a:spcPct val="0"/>
              </a:spcBef>
              <a:spcAft>
                <a:spcPct val="0"/>
              </a:spcAft>
              <a:defRPr sz="2400">
                <a:solidFill>
                  <a:srgbClr val="071D49"/>
                </a:solidFill>
                <a:latin typeface="Calibri" pitchFamily="34" charset="0"/>
              </a:defRPr>
            </a:lvl4pPr>
            <a:lvl5pPr algn="l" defTabSz="457200" rtl="0" eaLnBrk="0" fontAlgn="base" hangingPunct="0">
              <a:lnSpc>
                <a:spcPct val="90000"/>
              </a:lnSpc>
              <a:spcBef>
                <a:spcPct val="0"/>
              </a:spcBef>
              <a:spcAft>
                <a:spcPct val="0"/>
              </a:spcAft>
              <a:defRPr sz="2400">
                <a:solidFill>
                  <a:srgbClr val="071D49"/>
                </a:solidFill>
                <a:latin typeface="Calibri" pitchFamily="34" charset="0"/>
              </a:defRPr>
            </a:lvl5pPr>
            <a:lvl6pPr marL="457200" algn="l" defTabSz="457200" rtl="0" fontAlgn="base">
              <a:lnSpc>
                <a:spcPct val="90000"/>
              </a:lnSpc>
              <a:spcBef>
                <a:spcPct val="0"/>
              </a:spcBef>
              <a:spcAft>
                <a:spcPct val="0"/>
              </a:spcAft>
              <a:defRPr sz="2400">
                <a:solidFill>
                  <a:srgbClr val="071D49"/>
                </a:solidFill>
                <a:latin typeface="Calibri" pitchFamily="34" charset="0"/>
              </a:defRPr>
            </a:lvl6pPr>
            <a:lvl7pPr marL="914400" algn="l" defTabSz="457200" rtl="0" fontAlgn="base">
              <a:lnSpc>
                <a:spcPct val="90000"/>
              </a:lnSpc>
              <a:spcBef>
                <a:spcPct val="0"/>
              </a:spcBef>
              <a:spcAft>
                <a:spcPct val="0"/>
              </a:spcAft>
              <a:defRPr sz="2400">
                <a:solidFill>
                  <a:srgbClr val="071D49"/>
                </a:solidFill>
                <a:latin typeface="Calibri" pitchFamily="34" charset="0"/>
              </a:defRPr>
            </a:lvl7pPr>
            <a:lvl8pPr marL="1371600" algn="l" defTabSz="457200" rtl="0" fontAlgn="base">
              <a:lnSpc>
                <a:spcPct val="90000"/>
              </a:lnSpc>
              <a:spcBef>
                <a:spcPct val="0"/>
              </a:spcBef>
              <a:spcAft>
                <a:spcPct val="0"/>
              </a:spcAft>
              <a:defRPr sz="2400">
                <a:solidFill>
                  <a:srgbClr val="071D49"/>
                </a:solidFill>
                <a:latin typeface="Calibri" pitchFamily="34" charset="0"/>
              </a:defRPr>
            </a:lvl8pPr>
            <a:lvl9pPr marL="1828800" algn="l" defTabSz="457200" rtl="0" fontAlgn="base">
              <a:lnSpc>
                <a:spcPct val="90000"/>
              </a:lnSpc>
              <a:spcBef>
                <a:spcPct val="0"/>
              </a:spcBef>
              <a:spcAft>
                <a:spcPct val="0"/>
              </a:spcAft>
              <a:defRPr sz="2400">
                <a:solidFill>
                  <a:srgbClr val="071D49"/>
                </a:solidFill>
                <a:latin typeface="Calibri" pitchFamily="34" charset="0"/>
              </a:defRPr>
            </a:lvl9pPr>
          </a:lstStyle>
          <a:p>
            <a:r>
              <a:rPr lang="en-US" sz="2300" b="1" u="sng" dirty="0">
                <a:solidFill>
                  <a:schemeClr val="accent1">
                    <a:lumMod val="50000"/>
                  </a:schemeClr>
                </a:solidFill>
                <a:latin typeface="Segoe UI" panose="020B0502040204020203" pitchFamily="34" charset="0"/>
                <a:cs typeface="Segoe UI" panose="020B0502040204020203" pitchFamily="34" charset="0"/>
              </a:rPr>
              <a:t>Short-term</a:t>
            </a:r>
            <a:r>
              <a:rPr lang="en-US" sz="2300" b="1" dirty="0">
                <a:solidFill>
                  <a:schemeClr val="accent1">
                    <a:lumMod val="50000"/>
                  </a:schemeClr>
                </a:solidFill>
                <a:latin typeface="Segoe UI" panose="020B0502040204020203" pitchFamily="34" charset="0"/>
                <a:cs typeface="Segoe UI" panose="020B0502040204020203" pitchFamily="34" charset="0"/>
              </a:rPr>
              <a:t> </a:t>
            </a:r>
            <a:r>
              <a:rPr lang="en-GB" sz="2300" b="1" dirty="0">
                <a:solidFill>
                  <a:schemeClr val="accent1">
                    <a:lumMod val="50000"/>
                  </a:schemeClr>
                </a:solidFill>
                <a:latin typeface="Segoe UI" panose="020B0502040204020203" pitchFamily="34" charset="0"/>
                <a:cs typeface="Segoe UI" panose="020B0502040204020203" pitchFamily="34" charset="0"/>
              </a:rPr>
              <a:t>e</a:t>
            </a:r>
            <a:r>
              <a:rPr lang="en-CH" sz="2300" b="1">
                <a:solidFill>
                  <a:schemeClr val="accent1">
                    <a:lumMod val="50000"/>
                  </a:schemeClr>
                </a:solidFill>
                <a:latin typeface="Segoe UI" panose="020B0502040204020203" pitchFamily="34" charset="0"/>
                <a:cs typeface="Segoe UI" panose="020B0502040204020203" pitchFamily="34" charset="0"/>
              </a:rPr>
              <a:t>ffectiveness of biologics </a:t>
            </a:r>
            <a:r>
              <a:rPr lang="en-CA" sz="2300" b="1" dirty="0">
                <a:solidFill>
                  <a:schemeClr val="accent1">
                    <a:lumMod val="50000"/>
                  </a:schemeClr>
                </a:solidFill>
                <a:latin typeface="Segoe UI" panose="020B0502040204020203" pitchFamily="34" charset="0"/>
                <a:cs typeface="Segoe UI" panose="020B0502040204020203" pitchFamily="34" charset="0"/>
              </a:rPr>
              <a:t>&amp;</a:t>
            </a:r>
            <a:r>
              <a:rPr lang="en-CH" sz="2300" b="1">
                <a:solidFill>
                  <a:schemeClr val="accent1">
                    <a:lumMod val="50000"/>
                  </a:schemeClr>
                </a:solidFill>
                <a:latin typeface="Segoe UI" panose="020B0502040204020203" pitchFamily="34" charset="0"/>
                <a:cs typeface="Segoe UI" panose="020B0502040204020203" pitchFamily="34" charset="0"/>
              </a:rPr>
              <a:t> small molecules:</a:t>
            </a:r>
            <a:r>
              <a:rPr lang="en-GB" sz="2300" b="1" dirty="0">
                <a:solidFill>
                  <a:schemeClr val="accent1">
                    <a:lumMod val="50000"/>
                  </a:schemeClr>
                </a:solidFill>
                <a:latin typeface="Segoe UI" panose="020B0502040204020203" pitchFamily="34" charset="0"/>
                <a:cs typeface="Segoe UI" panose="020B0502040204020203" pitchFamily="34" charset="0"/>
              </a:rPr>
              <a:t> s</a:t>
            </a:r>
            <a:r>
              <a:rPr lang="en-CH" sz="2300" b="1">
                <a:solidFill>
                  <a:schemeClr val="accent1">
                    <a:lumMod val="50000"/>
                  </a:schemeClr>
                </a:solidFill>
                <a:latin typeface="Segoe UI" panose="020B0502040204020203" pitchFamily="34" charset="0"/>
                <a:cs typeface="Segoe UI" panose="020B0502040204020203" pitchFamily="34" charset="0"/>
              </a:rPr>
              <a:t>ystematic review </a:t>
            </a:r>
            <a:r>
              <a:rPr lang="en-CA" sz="2300" b="1" dirty="0">
                <a:solidFill>
                  <a:schemeClr val="accent1">
                    <a:lumMod val="50000"/>
                  </a:schemeClr>
                </a:solidFill>
                <a:latin typeface="Segoe UI" panose="020B0502040204020203" pitchFamily="34" charset="0"/>
                <a:cs typeface="Segoe UI" panose="020B0502040204020203" pitchFamily="34" charset="0"/>
              </a:rPr>
              <a:t>&amp;</a:t>
            </a:r>
            <a:r>
              <a:rPr lang="en-CH" sz="2300" b="1">
                <a:solidFill>
                  <a:schemeClr val="accent1">
                    <a:lumMod val="50000"/>
                  </a:schemeClr>
                </a:solidFill>
                <a:latin typeface="Segoe UI" panose="020B0502040204020203" pitchFamily="34" charset="0"/>
                <a:cs typeface="Segoe UI" panose="020B0502040204020203" pitchFamily="34" charset="0"/>
              </a:rPr>
              <a:t> </a:t>
            </a:r>
            <a:r>
              <a:rPr lang="en-CA" sz="2300" b="1" dirty="0">
                <a:solidFill>
                  <a:schemeClr val="accent1">
                    <a:lumMod val="50000"/>
                  </a:schemeClr>
                </a:solidFill>
                <a:latin typeface="Segoe UI" panose="020B0502040204020203" pitchFamily="34" charset="0"/>
                <a:cs typeface="Segoe UI" panose="020B0502040204020203" pitchFamily="34" charset="0"/>
              </a:rPr>
              <a:t>NMA</a:t>
            </a:r>
            <a:endParaRPr lang="en-CH" sz="2300" b="1">
              <a:solidFill>
                <a:schemeClr val="accent1">
                  <a:lumMod val="50000"/>
                </a:schemeClr>
              </a:solidFill>
              <a:latin typeface="Segoe UI" panose="020B0502040204020203" pitchFamily="34" charset="0"/>
              <a:cs typeface="Segoe UI" panose="020B0502040204020203" pitchFamily="34" charset="0"/>
            </a:endParaRPr>
          </a:p>
        </p:txBody>
      </p:sp>
      <p:sp>
        <p:nvSpPr>
          <p:cNvPr id="184" name="TextBox 183">
            <a:extLst>
              <a:ext uri="{FF2B5EF4-FFF2-40B4-BE49-F238E27FC236}">
                <a16:creationId xmlns:a16="http://schemas.microsoft.com/office/drawing/2014/main" id="{F1815CE6-841F-3F4E-B330-96791729990F}"/>
              </a:ext>
            </a:extLst>
          </p:cNvPr>
          <p:cNvSpPr txBox="1"/>
          <p:nvPr/>
        </p:nvSpPr>
        <p:spPr>
          <a:xfrm rot="20903554">
            <a:off x="10387284" y="984681"/>
            <a:ext cx="1614416"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000" dirty="0"/>
              <a:t>Monotherapy</a:t>
            </a:r>
          </a:p>
          <a:p>
            <a:pPr algn="ctr"/>
            <a:r>
              <a:rPr lang="en-US" sz="2000" dirty="0"/>
              <a:t>Trials</a:t>
            </a:r>
          </a:p>
        </p:txBody>
      </p:sp>
      <p:sp>
        <p:nvSpPr>
          <p:cNvPr id="2" name="Rectangle 1">
            <a:extLst>
              <a:ext uri="{FF2B5EF4-FFF2-40B4-BE49-F238E27FC236}">
                <a16:creationId xmlns:a16="http://schemas.microsoft.com/office/drawing/2014/main" id="{C357932B-60AD-CA5A-E6D4-D55D983D752D}"/>
              </a:ext>
            </a:extLst>
          </p:cNvPr>
          <p:cNvSpPr/>
          <p:nvPr/>
        </p:nvSpPr>
        <p:spPr>
          <a:xfrm>
            <a:off x="244774" y="6120000"/>
            <a:ext cx="6114462" cy="59967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NMA – consider potential differences between the populations, treatments and outcomes.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NMA are not substitutes for multiple head-to-head RCT comparisons</a:t>
            </a:r>
          </a:p>
        </p:txBody>
      </p:sp>
    </p:spTree>
    <p:extLst>
      <p:ext uri="{BB962C8B-B14F-4D97-AF65-F5344CB8AC3E}">
        <p14:creationId xmlns:p14="http://schemas.microsoft.com/office/powerpoint/2010/main" val="1296771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F242FE-618B-3C43-B9DE-0152CCB567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43C42-5080-CA49-83D2-1194B1D87341}" type="slidenum">
              <a:rPr kumimoji="0" lang="en-US" sz="900" b="1"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5" name="Text Placeholder 4">
            <a:extLst>
              <a:ext uri="{FF2B5EF4-FFF2-40B4-BE49-F238E27FC236}">
                <a16:creationId xmlns:a16="http://schemas.microsoft.com/office/drawing/2014/main" id="{6D1BDEEB-198C-F647-8BBB-118B32F9FB5A}"/>
              </a:ext>
            </a:extLst>
          </p:cNvPr>
          <p:cNvSpPr>
            <a:spLocks noGrp="1"/>
          </p:cNvSpPr>
          <p:nvPr>
            <p:ph type="body" sz="quarter" idx="13"/>
          </p:nvPr>
        </p:nvSpPr>
        <p:spPr>
          <a:xfrm>
            <a:off x="128988" y="5078179"/>
            <a:ext cx="12052300" cy="761969"/>
          </a:xfrm>
        </p:spPr>
        <p:txBody>
          <a:bodyPr/>
          <a:lstStyle/>
          <a:p>
            <a:pPr>
              <a:spcBef>
                <a:spcPts val="0"/>
              </a:spcBef>
            </a:pPr>
            <a:r>
              <a:rPr lang="en-GB" dirty="0"/>
              <a:t>ABRO100, abrocitinib 100 mg daily; ABRO200, abrocitinib 200 mg daily; AD, atopic dermatitis; BARI2, baricitinib 2 mg daily; BARI4, baricitinib 4 mg daily; CI, confidence interval;  DUPI300Q2W, dupilumab 300 mg every other week; </a:t>
            </a:r>
            <a:r>
              <a:rPr lang="it-IT" dirty="0"/>
              <a:t>EASI 75, ≥75% </a:t>
            </a:r>
            <a:r>
              <a:rPr lang="it-IT" dirty="0" err="1"/>
              <a:t>improvement</a:t>
            </a:r>
            <a:r>
              <a:rPr lang="it-IT" dirty="0"/>
              <a:t> in </a:t>
            </a:r>
            <a:r>
              <a:rPr lang="en-GB" dirty="0"/>
              <a:t>Eczema Area and Severity Index;</a:t>
            </a:r>
            <a:r>
              <a:rPr lang="it-IT" dirty="0"/>
              <a:t> </a:t>
            </a:r>
            <a:r>
              <a:rPr lang="en-GB" dirty="0"/>
              <a:t>LEBRI250Q2W, lebrikizumab 250 mg every other week; NEMO60Q4W, </a:t>
            </a:r>
            <a:r>
              <a:rPr lang="en-GB" dirty="0" err="1"/>
              <a:t>nemolizumab</a:t>
            </a:r>
            <a:r>
              <a:rPr lang="en-GB" dirty="0"/>
              <a:t> 60 mg every 4 weeks; OR, odds ratio; PBO, placebo; RCT, randomized controlled trial; TCS, topical corticosteroids; TEZE280Q2W, </a:t>
            </a:r>
            <a:r>
              <a:rPr lang="en-GB" dirty="0" err="1"/>
              <a:t>tezepalumab</a:t>
            </a:r>
            <a:r>
              <a:rPr lang="en-GB" dirty="0"/>
              <a:t> 280 mg every other week; TRALO300Q2W, tralokinumab 300 mg every other week; UPA15, upadacitinib 15 mg daily; UPA30, upadacitinib 30 mg daily</a:t>
            </a:r>
            <a:endParaRPr lang="en-CH"/>
          </a:p>
        </p:txBody>
      </p:sp>
      <p:sp>
        <p:nvSpPr>
          <p:cNvPr id="6" name="Text Placeholder 5">
            <a:extLst>
              <a:ext uri="{FF2B5EF4-FFF2-40B4-BE49-F238E27FC236}">
                <a16:creationId xmlns:a16="http://schemas.microsoft.com/office/drawing/2014/main" id="{3E3E6609-1262-264A-9E4E-DA35B11D1EAA}"/>
              </a:ext>
            </a:extLst>
          </p:cNvPr>
          <p:cNvSpPr>
            <a:spLocks noGrp="1"/>
          </p:cNvSpPr>
          <p:nvPr>
            <p:ph type="body" sz="quarter" idx="14"/>
          </p:nvPr>
        </p:nvSpPr>
        <p:spPr/>
        <p:txBody>
          <a:bodyPr/>
          <a:lstStyle/>
          <a:p>
            <a:r>
              <a:rPr lang="en-GB" dirty="0">
                <a:solidFill>
                  <a:schemeClr val="tx1"/>
                </a:solidFill>
              </a:rPr>
              <a:t>Pereyra-Rodriguez JJ, et al. Life (Basel) 2021;11:927</a:t>
            </a:r>
          </a:p>
        </p:txBody>
      </p:sp>
      <p:sp>
        <p:nvSpPr>
          <p:cNvPr id="12" name="Content Placeholder 1">
            <a:extLst>
              <a:ext uri="{FF2B5EF4-FFF2-40B4-BE49-F238E27FC236}">
                <a16:creationId xmlns:a16="http://schemas.microsoft.com/office/drawing/2014/main" id="{8A567B61-6103-0443-A976-04DEB7F07776}"/>
              </a:ext>
            </a:extLst>
          </p:cNvPr>
          <p:cNvSpPr txBox="1">
            <a:spLocks/>
          </p:cNvSpPr>
          <p:nvPr/>
        </p:nvSpPr>
        <p:spPr bwMode="auto">
          <a:xfrm>
            <a:off x="421314" y="1116752"/>
            <a:ext cx="11227250" cy="10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ts val="0"/>
              </a:spcBef>
              <a:spcAft>
                <a:spcPts val="600"/>
              </a:spcAft>
              <a:buFont typeface="Arial" charset="0"/>
              <a:buNone/>
              <a:defRPr sz="1800" kern="1200">
                <a:solidFill>
                  <a:schemeClr val="tx2"/>
                </a:solidFill>
                <a:latin typeface="+mn-lt"/>
                <a:ea typeface="+mn-ea"/>
                <a:cs typeface="+mn-cs"/>
              </a:defRPr>
            </a:lvl1pPr>
            <a:lvl2pPr marL="406400" indent="-292100" algn="l" defTabSz="457200" rtl="0" eaLnBrk="0" fontAlgn="base" hangingPunct="0">
              <a:spcBef>
                <a:spcPts val="0"/>
              </a:spcBef>
              <a:spcAft>
                <a:spcPts val="600"/>
              </a:spcAft>
              <a:buFont typeface="Arial" charset="0"/>
              <a:buChar char="•"/>
              <a:tabLst/>
              <a:defRPr sz="1800" kern="1200">
                <a:solidFill>
                  <a:schemeClr val="tx2"/>
                </a:solidFill>
                <a:latin typeface="+mn-lt"/>
                <a:ea typeface="+mn-ea"/>
                <a:cs typeface="+mn-cs"/>
              </a:defRPr>
            </a:lvl2pPr>
            <a:lvl3pPr marL="749300" indent="-228600" algn="l" defTabSz="457200" rtl="0" eaLnBrk="0" fontAlgn="base" hangingPunct="0">
              <a:spcBef>
                <a:spcPts val="0"/>
              </a:spcBef>
              <a:spcAft>
                <a:spcPts val="600"/>
              </a:spcAft>
              <a:buFont typeface="Calibri" panose="020F0502020204030204" pitchFamily="34" charset="0"/>
              <a:buChar char="–"/>
              <a:defRPr sz="1600" kern="1200">
                <a:solidFill>
                  <a:schemeClr val="tx2"/>
                </a:solidFill>
                <a:latin typeface="+mn-lt"/>
                <a:ea typeface="+mn-ea"/>
                <a:cs typeface="+mn-cs"/>
              </a:defRPr>
            </a:lvl3pPr>
            <a:lvl4pPr marL="1143000" indent="-228600" algn="l" defTabSz="457200" rtl="0" eaLnBrk="0" fontAlgn="base" hangingPunct="0">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1485900" indent="-228600" algn="l" defTabSz="457200" rtl="0" eaLnBrk="0" fontAlgn="base" hangingPunct="0">
              <a:spcBef>
                <a:spcPts val="0"/>
              </a:spcBef>
              <a:spcAft>
                <a:spcPts val="600"/>
              </a:spcAft>
              <a:buFont typeface="Arial" charset="0"/>
              <a:buChar char="–"/>
              <a:tabLst/>
              <a:defRPr sz="14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marR="0" lvl="0" indent="-171450" algn="l" defTabSz="457200" rtl="0" eaLnBrk="0" fontAlgn="base" latinLnBrk="0" hangingPunct="0">
              <a:lnSpc>
                <a:spcPct val="100000"/>
              </a:lnSpc>
              <a:spcBef>
                <a:spcPts val="0"/>
              </a:spcBef>
              <a:spcAft>
                <a:spcPts val="300"/>
              </a:spcAft>
              <a:buClrTx/>
              <a:buSzTx/>
              <a:buFont typeface="Arial" panose="020B0604020202020204" pitchFamily="34" charset="0"/>
              <a:buChar char="•"/>
              <a:tabLst/>
              <a:defRPr/>
            </a:pPr>
            <a:endParaRPr kumimoji="0" lang="en-CH" sz="1400" b="0" i="0" u="none" strike="noStrike" kern="1200" cap="none" spc="0" normalizeH="0" baseline="0" noProof="0">
              <a:ln>
                <a:noFill/>
              </a:ln>
              <a:solidFill>
                <a:srgbClr val="061D48"/>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5A6AC7FB-8B8E-2341-AEA6-B84B49A22B35}"/>
              </a:ext>
            </a:extLst>
          </p:cNvPr>
          <p:cNvSpPr/>
          <p:nvPr/>
        </p:nvSpPr>
        <p:spPr>
          <a:xfrm>
            <a:off x="387049" y="1654450"/>
            <a:ext cx="5584970" cy="3173213"/>
          </a:xfrm>
          <a:prstGeom prst="rect">
            <a:avLst/>
          </a:prstGeom>
          <a:noFill/>
          <a:ln w="22225">
            <a:solidFill>
              <a:srgbClr val="061D4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F872B84E-0FB1-4965-ADA0-FFE1EBAB0339}"/>
              </a:ext>
            </a:extLst>
          </p:cNvPr>
          <p:cNvSpPr txBox="1"/>
          <p:nvPr/>
        </p:nvSpPr>
        <p:spPr>
          <a:xfrm>
            <a:off x="823966" y="1238740"/>
            <a:ext cx="44048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C2825"/>
                </a:solidFill>
                <a:effectLst/>
                <a:uLnTx/>
                <a:uFillTx/>
                <a:latin typeface="Calibri"/>
                <a:ea typeface="+mn-ea"/>
                <a:cs typeface="+mn-cs"/>
              </a:rPr>
              <a:t>EASI 75 rates in combination with TCS</a:t>
            </a:r>
            <a:endParaRPr kumimoji="0" lang="en-GB" sz="1600" b="1" i="0" u="none" strike="sngStrike" kern="1200" cap="none" spc="0" normalizeH="0" baseline="0" noProof="0">
              <a:ln>
                <a:noFill/>
              </a:ln>
              <a:solidFill>
                <a:srgbClr val="2C2825"/>
              </a:solidFill>
              <a:effectLst/>
              <a:uLnTx/>
              <a:uFillTx/>
              <a:latin typeface="Calibri"/>
              <a:ea typeface="+mn-ea"/>
              <a:cs typeface="+mn-cs"/>
            </a:endParaRPr>
          </a:p>
        </p:txBody>
      </p:sp>
      <p:sp>
        <p:nvSpPr>
          <p:cNvPr id="129" name="TextBox 128">
            <a:extLst>
              <a:ext uri="{FF2B5EF4-FFF2-40B4-BE49-F238E27FC236}">
                <a16:creationId xmlns:a16="http://schemas.microsoft.com/office/drawing/2014/main" id="{7239A61A-1899-432F-87F9-E45FB5E9EE3C}"/>
              </a:ext>
            </a:extLst>
          </p:cNvPr>
          <p:cNvSpPr txBox="1"/>
          <p:nvPr/>
        </p:nvSpPr>
        <p:spPr>
          <a:xfrm>
            <a:off x="1946019" y="4110096"/>
            <a:ext cx="4122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0.1</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130" name="TextBox 129">
            <a:extLst>
              <a:ext uri="{FF2B5EF4-FFF2-40B4-BE49-F238E27FC236}">
                <a16:creationId xmlns:a16="http://schemas.microsoft.com/office/drawing/2014/main" id="{00D43EC3-AC1F-4F6D-914A-173CD18464CE}"/>
              </a:ext>
            </a:extLst>
          </p:cNvPr>
          <p:cNvSpPr txBox="1"/>
          <p:nvPr/>
        </p:nvSpPr>
        <p:spPr>
          <a:xfrm>
            <a:off x="2557399" y="4110096"/>
            <a:ext cx="4122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0.5</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131" name="TextBox 130">
            <a:extLst>
              <a:ext uri="{FF2B5EF4-FFF2-40B4-BE49-F238E27FC236}">
                <a16:creationId xmlns:a16="http://schemas.microsoft.com/office/drawing/2014/main" id="{6955C512-D08F-4C2A-BC20-B0178455F96B}"/>
              </a:ext>
            </a:extLst>
          </p:cNvPr>
          <p:cNvSpPr txBox="1"/>
          <p:nvPr/>
        </p:nvSpPr>
        <p:spPr>
          <a:xfrm>
            <a:off x="2881817" y="4110096"/>
            <a:ext cx="2760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1</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132" name="TextBox 131">
            <a:extLst>
              <a:ext uri="{FF2B5EF4-FFF2-40B4-BE49-F238E27FC236}">
                <a16:creationId xmlns:a16="http://schemas.microsoft.com/office/drawing/2014/main" id="{14C2E939-2B72-408F-9E4E-21A3FF97137E}"/>
              </a:ext>
            </a:extLst>
          </p:cNvPr>
          <p:cNvSpPr txBox="1"/>
          <p:nvPr/>
        </p:nvSpPr>
        <p:spPr>
          <a:xfrm>
            <a:off x="3152135" y="4110096"/>
            <a:ext cx="2760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2</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133" name="TextBox 132">
            <a:extLst>
              <a:ext uri="{FF2B5EF4-FFF2-40B4-BE49-F238E27FC236}">
                <a16:creationId xmlns:a16="http://schemas.microsoft.com/office/drawing/2014/main" id="{945D5437-146E-4868-821C-89B73B51EE08}"/>
              </a:ext>
            </a:extLst>
          </p:cNvPr>
          <p:cNvSpPr txBox="1"/>
          <p:nvPr/>
        </p:nvSpPr>
        <p:spPr>
          <a:xfrm>
            <a:off x="3717147" y="4110096"/>
            <a:ext cx="3674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10</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154" name="TextBox 153">
            <a:extLst>
              <a:ext uri="{FF2B5EF4-FFF2-40B4-BE49-F238E27FC236}">
                <a16:creationId xmlns:a16="http://schemas.microsoft.com/office/drawing/2014/main" id="{F96C8E6F-4BD3-4D0D-8345-C54CA3C424EA}"/>
              </a:ext>
            </a:extLst>
          </p:cNvPr>
          <p:cNvSpPr txBox="1"/>
          <p:nvPr/>
        </p:nvSpPr>
        <p:spPr>
          <a:xfrm>
            <a:off x="1812389" y="1604474"/>
            <a:ext cx="23193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Drugs vs PBO</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155" name="TextBox 154">
            <a:extLst>
              <a:ext uri="{FF2B5EF4-FFF2-40B4-BE49-F238E27FC236}">
                <a16:creationId xmlns:a16="http://schemas.microsoft.com/office/drawing/2014/main" id="{4AF00964-A05F-4D2D-9CCE-AF12726F1418}"/>
              </a:ext>
            </a:extLst>
          </p:cNvPr>
          <p:cNvSpPr txBox="1"/>
          <p:nvPr/>
        </p:nvSpPr>
        <p:spPr>
          <a:xfrm>
            <a:off x="517750" y="1815990"/>
            <a:ext cx="9962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Treatment</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156" name="TextBox 155">
            <a:extLst>
              <a:ext uri="{FF2B5EF4-FFF2-40B4-BE49-F238E27FC236}">
                <a16:creationId xmlns:a16="http://schemas.microsoft.com/office/drawing/2014/main" id="{017DDD28-FF93-4E35-9F1A-914D07F1F480}"/>
              </a:ext>
            </a:extLst>
          </p:cNvPr>
          <p:cNvSpPr txBox="1"/>
          <p:nvPr/>
        </p:nvSpPr>
        <p:spPr>
          <a:xfrm>
            <a:off x="1659167" y="1815990"/>
            <a:ext cx="26028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(EASI 75)</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157" name="TextBox 156">
            <a:extLst>
              <a:ext uri="{FF2B5EF4-FFF2-40B4-BE49-F238E27FC236}">
                <a16:creationId xmlns:a16="http://schemas.microsoft.com/office/drawing/2014/main" id="{1FBD4F7F-7555-4F42-B3F7-05C9CC0376A7}"/>
              </a:ext>
            </a:extLst>
          </p:cNvPr>
          <p:cNvSpPr txBox="1"/>
          <p:nvPr/>
        </p:nvSpPr>
        <p:spPr>
          <a:xfrm>
            <a:off x="4739849" y="1818141"/>
            <a:ext cx="7329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95% CI</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158" name="TextBox 157">
            <a:extLst>
              <a:ext uri="{FF2B5EF4-FFF2-40B4-BE49-F238E27FC236}">
                <a16:creationId xmlns:a16="http://schemas.microsoft.com/office/drawing/2014/main" id="{739E54DC-7DF3-4A12-AF1D-0EEBC04D7CDB}"/>
              </a:ext>
            </a:extLst>
          </p:cNvPr>
          <p:cNvSpPr txBox="1"/>
          <p:nvPr/>
        </p:nvSpPr>
        <p:spPr>
          <a:xfrm>
            <a:off x="4139696" y="1815990"/>
            <a:ext cx="4107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OR</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cxnSp>
        <p:nvCxnSpPr>
          <p:cNvPr id="95" name="Straight Connector 94">
            <a:extLst>
              <a:ext uri="{FF2B5EF4-FFF2-40B4-BE49-F238E27FC236}">
                <a16:creationId xmlns:a16="http://schemas.microsoft.com/office/drawing/2014/main" id="{AE5068DF-6BD1-4B8B-AF28-C8E6D35172EB}"/>
              </a:ext>
            </a:extLst>
          </p:cNvPr>
          <p:cNvCxnSpPr>
            <a:cxnSpLocks/>
          </p:cNvCxnSpPr>
          <p:nvPr/>
        </p:nvCxnSpPr>
        <p:spPr>
          <a:xfrm>
            <a:off x="3019836" y="2206059"/>
            <a:ext cx="0" cy="178402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6" name="Rectangle 95">
            <a:extLst>
              <a:ext uri="{FF2B5EF4-FFF2-40B4-BE49-F238E27FC236}">
                <a16:creationId xmlns:a16="http://schemas.microsoft.com/office/drawing/2014/main" id="{5CF4B9B4-48D7-4626-9C85-0DCA63BC410C}"/>
              </a:ext>
            </a:extLst>
          </p:cNvPr>
          <p:cNvSpPr/>
          <p:nvPr/>
        </p:nvSpPr>
        <p:spPr>
          <a:xfrm>
            <a:off x="3080994" y="2450260"/>
            <a:ext cx="61622" cy="76318"/>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7" name="Diamond 96">
            <a:extLst>
              <a:ext uri="{FF2B5EF4-FFF2-40B4-BE49-F238E27FC236}">
                <a16:creationId xmlns:a16="http://schemas.microsoft.com/office/drawing/2014/main" id="{7224AA25-9518-4502-A4D1-57DB363042FF}"/>
              </a:ext>
            </a:extLst>
          </p:cNvPr>
          <p:cNvSpPr/>
          <p:nvPr/>
        </p:nvSpPr>
        <p:spPr>
          <a:xfrm>
            <a:off x="3090646" y="2456798"/>
            <a:ext cx="36000" cy="52763"/>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98" name="Straight Connector 97">
            <a:extLst>
              <a:ext uri="{FF2B5EF4-FFF2-40B4-BE49-F238E27FC236}">
                <a16:creationId xmlns:a16="http://schemas.microsoft.com/office/drawing/2014/main" id="{B1D5916E-A3DD-4AFE-AEEB-E4667D71EA83}"/>
              </a:ext>
            </a:extLst>
          </p:cNvPr>
          <p:cNvCxnSpPr>
            <a:cxnSpLocks/>
          </p:cNvCxnSpPr>
          <p:nvPr/>
        </p:nvCxnSpPr>
        <p:spPr>
          <a:xfrm>
            <a:off x="2774489" y="2483180"/>
            <a:ext cx="6809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5734A602-4B72-41FE-B32D-BD245C3CD782}"/>
              </a:ext>
            </a:extLst>
          </p:cNvPr>
          <p:cNvSpPr/>
          <p:nvPr/>
        </p:nvSpPr>
        <p:spPr>
          <a:xfrm>
            <a:off x="3269455" y="2597632"/>
            <a:ext cx="94029" cy="116612"/>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0" name="Diamond 99">
            <a:extLst>
              <a:ext uri="{FF2B5EF4-FFF2-40B4-BE49-F238E27FC236}">
                <a16:creationId xmlns:a16="http://schemas.microsoft.com/office/drawing/2014/main" id="{CB86727D-6588-42F4-A8FA-4DB76474D7D2}"/>
              </a:ext>
            </a:extLst>
          </p:cNvPr>
          <p:cNvSpPr/>
          <p:nvPr/>
        </p:nvSpPr>
        <p:spPr>
          <a:xfrm>
            <a:off x="3300963" y="2629265"/>
            <a:ext cx="36000" cy="52763"/>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1" name="Straight Connector 100">
            <a:extLst>
              <a:ext uri="{FF2B5EF4-FFF2-40B4-BE49-F238E27FC236}">
                <a16:creationId xmlns:a16="http://schemas.microsoft.com/office/drawing/2014/main" id="{11C00749-C388-4BC6-AE3A-562A865FB11E}"/>
              </a:ext>
            </a:extLst>
          </p:cNvPr>
          <p:cNvCxnSpPr>
            <a:cxnSpLocks/>
          </p:cNvCxnSpPr>
          <p:nvPr/>
        </p:nvCxnSpPr>
        <p:spPr>
          <a:xfrm>
            <a:off x="3167706" y="2660504"/>
            <a:ext cx="28768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2" name="Rectangle 101">
            <a:extLst>
              <a:ext uri="{FF2B5EF4-FFF2-40B4-BE49-F238E27FC236}">
                <a16:creationId xmlns:a16="http://schemas.microsoft.com/office/drawing/2014/main" id="{3E5D65CD-33B9-4DAE-8656-7D598B17D714}"/>
              </a:ext>
            </a:extLst>
          </p:cNvPr>
          <p:cNvSpPr/>
          <p:nvPr/>
        </p:nvSpPr>
        <p:spPr>
          <a:xfrm>
            <a:off x="3304153" y="2791431"/>
            <a:ext cx="88862" cy="91836"/>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3" name="Diamond 102">
            <a:extLst>
              <a:ext uri="{FF2B5EF4-FFF2-40B4-BE49-F238E27FC236}">
                <a16:creationId xmlns:a16="http://schemas.microsoft.com/office/drawing/2014/main" id="{34E624A2-F3DD-47F1-A009-306560121BD4}"/>
              </a:ext>
            </a:extLst>
          </p:cNvPr>
          <p:cNvSpPr/>
          <p:nvPr/>
        </p:nvSpPr>
        <p:spPr>
          <a:xfrm>
            <a:off x="3333232" y="2814615"/>
            <a:ext cx="36000" cy="52763"/>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4" name="Straight Connector 103">
            <a:extLst>
              <a:ext uri="{FF2B5EF4-FFF2-40B4-BE49-F238E27FC236}">
                <a16:creationId xmlns:a16="http://schemas.microsoft.com/office/drawing/2014/main" id="{A2280141-0025-46B8-9E87-20B871CAD1B5}"/>
              </a:ext>
            </a:extLst>
          </p:cNvPr>
          <p:cNvCxnSpPr>
            <a:cxnSpLocks/>
          </p:cNvCxnSpPr>
          <p:nvPr/>
        </p:nvCxnSpPr>
        <p:spPr>
          <a:xfrm>
            <a:off x="3167706" y="2838884"/>
            <a:ext cx="34749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Rectangle 104">
            <a:extLst>
              <a:ext uri="{FF2B5EF4-FFF2-40B4-BE49-F238E27FC236}">
                <a16:creationId xmlns:a16="http://schemas.microsoft.com/office/drawing/2014/main" id="{1EC26FBB-AE83-48D1-8CA0-E2D91C7C5ED3}"/>
              </a:ext>
            </a:extLst>
          </p:cNvPr>
          <p:cNvSpPr/>
          <p:nvPr/>
        </p:nvSpPr>
        <p:spPr>
          <a:xfrm>
            <a:off x="3338010" y="2957628"/>
            <a:ext cx="103202" cy="110809"/>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6" name="Diamond 105">
            <a:extLst>
              <a:ext uri="{FF2B5EF4-FFF2-40B4-BE49-F238E27FC236}">
                <a16:creationId xmlns:a16="http://schemas.microsoft.com/office/drawing/2014/main" id="{0F2CDC53-F2D5-4A57-BB47-77E5C3440A7A}"/>
              </a:ext>
            </a:extLst>
          </p:cNvPr>
          <p:cNvSpPr/>
          <p:nvPr/>
        </p:nvSpPr>
        <p:spPr>
          <a:xfrm>
            <a:off x="3375015" y="2971728"/>
            <a:ext cx="36000" cy="71606"/>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7" name="Straight Connector 106">
            <a:extLst>
              <a:ext uri="{FF2B5EF4-FFF2-40B4-BE49-F238E27FC236}">
                <a16:creationId xmlns:a16="http://schemas.microsoft.com/office/drawing/2014/main" id="{EABDE429-5DE0-4F99-AECC-D0A88BDB8FE5}"/>
              </a:ext>
            </a:extLst>
          </p:cNvPr>
          <p:cNvCxnSpPr>
            <a:cxnSpLocks/>
          </p:cNvCxnSpPr>
          <p:nvPr/>
        </p:nvCxnSpPr>
        <p:spPr>
          <a:xfrm>
            <a:off x="3236122" y="3003410"/>
            <a:ext cx="3190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8" name="Rectangle 107">
            <a:extLst>
              <a:ext uri="{FF2B5EF4-FFF2-40B4-BE49-F238E27FC236}">
                <a16:creationId xmlns:a16="http://schemas.microsoft.com/office/drawing/2014/main" id="{D86D5E40-DC97-422B-91BD-34FEA5893645}"/>
              </a:ext>
            </a:extLst>
          </p:cNvPr>
          <p:cNvSpPr/>
          <p:nvPr/>
        </p:nvSpPr>
        <p:spPr>
          <a:xfrm>
            <a:off x="3498216" y="3140401"/>
            <a:ext cx="99368" cy="100399"/>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9" name="Diamond 108">
            <a:extLst>
              <a:ext uri="{FF2B5EF4-FFF2-40B4-BE49-F238E27FC236}">
                <a16:creationId xmlns:a16="http://schemas.microsoft.com/office/drawing/2014/main" id="{93323DAE-172F-4561-864F-88209BF2787B}"/>
              </a:ext>
            </a:extLst>
          </p:cNvPr>
          <p:cNvSpPr/>
          <p:nvPr/>
        </p:nvSpPr>
        <p:spPr>
          <a:xfrm>
            <a:off x="3527823" y="3164596"/>
            <a:ext cx="36000" cy="52763"/>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0" name="Straight Connector 109">
            <a:extLst>
              <a:ext uri="{FF2B5EF4-FFF2-40B4-BE49-F238E27FC236}">
                <a16:creationId xmlns:a16="http://schemas.microsoft.com/office/drawing/2014/main" id="{DBD532B5-852B-4652-ABC0-B792BF7B1D4B}"/>
              </a:ext>
            </a:extLst>
          </p:cNvPr>
          <p:cNvCxnSpPr>
            <a:cxnSpLocks/>
          </p:cNvCxnSpPr>
          <p:nvPr/>
        </p:nvCxnSpPr>
        <p:spPr>
          <a:xfrm>
            <a:off x="3395831" y="3193302"/>
            <a:ext cx="29481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1" name="Rectangle 110">
            <a:extLst>
              <a:ext uri="{FF2B5EF4-FFF2-40B4-BE49-F238E27FC236}">
                <a16:creationId xmlns:a16="http://schemas.microsoft.com/office/drawing/2014/main" id="{91D15A09-7C05-4329-BA71-3F44760CE264}"/>
              </a:ext>
            </a:extLst>
          </p:cNvPr>
          <p:cNvSpPr/>
          <p:nvPr/>
        </p:nvSpPr>
        <p:spPr>
          <a:xfrm>
            <a:off x="3581446" y="3290753"/>
            <a:ext cx="132926" cy="140561"/>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2" name="Diamond 111">
            <a:extLst>
              <a:ext uri="{FF2B5EF4-FFF2-40B4-BE49-F238E27FC236}">
                <a16:creationId xmlns:a16="http://schemas.microsoft.com/office/drawing/2014/main" id="{121CB97C-7FFB-4D62-8A76-E65B8759FCFF}"/>
              </a:ext>
            </a:extLst>
          </p:cNvPr>
          <p:cNvSpPr/>
          <p:nvPr/>
        </p:nvSpPr>
        <p:spPr>
          <a:xfrm>
            <a:off x="3632503" y="3337202"/>
            <a:ext cx="36000" cy="52763"/>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3" name="Straight Connector 112">
            <a:extLst>
              <a:ext uri="{FF2B5EF4-FFF2-40B4-BE49-F238E27FC236}">
                <a16:creationId xmlns:a16="http://schemas.microsoft.com/office/drawing/2014/main" id="{B414D6BC-6815-4CF8-B227-009BE8DA33BF}"/>
              </a:ext>
            </a:extLst>
          </p:cNvPr>
          <p:cNvCxnSpPr>
            <a:cxnSpLocks/>
          </p:cNvCxnSpPr>
          <p:nvPr/>
        </p:nvCxnSpPr>
        <p:spPr>
          <a:xfrm>
            <a:off x="3542829" y="3365357"/>
            <a:ext cx="22813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Rectangle 113">
            <a:extLst>
              <a:ext uri="{FF2B5EF4-FFF2-40B4-BE49-F238E27FC236}">
                <a16:creationId xmlns:a16="http://schemas.microsoft.com/office/drawing/2014/main" id="{EFAB596B-2CB8-41A3-B231-62D7EAD1ABE7}"/>
              </a:ext>
            </a:extLst>
          </p:cNvPr>
          <p:cNvSpPr/>
          <p:nvPr/>
        </p:nvSpPr>
        <p:spPr>
          <a:xfrm>
            <a:off x="3602221" y="3473181"/>
            <a:ext cx="112152" cy="128509"/>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5" name="Diamond 114">
            <a:extLst>
              <a:ext uri="{FF2B5EF4-FFF2-40B4-BE49-F238E27FC236}">
                <a16:creationId xmlns:a16="http://schemas.microsoft.com/office/drawing/2014/main" id="{2E5F9678-A2E5-47AE-A5E5-8C32D303BA84}"/>
              </a:ext>
            </a:extLst>
          </p:cNvPr>
          <p:cNvSpPr/>
          <p:nvPr/>
        </p:nvSpPr>
        <p:spPr>
          <a:xfrm>
            <a:off x="3640872" y="3515007"/>
            <a:ext cx="36000" cy="52763"/>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6" name="Straight Connector 115">
            <a:extLst>
              <a:ext uri="{FF2B5EF4-FFF2-40B4-BE49-F238E27FC236}">
                <a16:creationId xmlns:a16="http://schemas.microsoft.com/office/drawing/2014/main" id="{5BAD20F0-17E1-497C-869E-E0B4A8F23906}"/>
              </a:ext>
            </a:extLst>
          </p:cNvPr>
          <p:cNvCxnSpPr>
            <a:cxnSpLocks/>
          </p:cNvCxnSpPr>
          <p:nvPr/>
        </p:nvCxnSpPr>
        <p:spPr>
          <a:xfrm>
            <a:off x="3526092" y="3537264"/>
            <a:ext cx="26222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7" name="Rectangle 116">
            <a:extLst>
              <a:ext uri="{FF2B5EF4-FFF2-40B4-BE49-F238E27FC236}">
                <a16:creationId xmlns:a16="http://schemas.microsoft.com/office/drawing/2014/main" id="{40C4DDEF-413D-4F60-9DDA-300AE631F939}"/>
              </a:ext>
            </a:extLst>
          </p:cNvPr>
          <p:cNvSpPr/>
          <p:nvPr/>
        </p:nvSpPr>
        <p:spPr>
          <a:xfrm>
            <a:off x="3674211" y="3660562"/>
            <a:ext cx="96741" cy="103952"/>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8" name="Diamond 117">
            <a:extLst>
              <a:ext uri="{FF2B5EF4-FFF2-40B4-BE49-F238E27FC236}">
                <a16:creationId xmlns:a16="http://schemas.microsoft.com/office/drawing/2014/main" id="{13D45409-9519-457D-9792-0BDEC4E2180A}"/>
              </a:ext>
            </a:extLst>
          </p:cNvPr>
          <p:cNvSpPr/>
          <p:nvPr/>
        </p:nvSpPr>
        <p:spPr>
          <a:xfrm>
            <a:off x="3704581" y="3693749"/>
            <a:ext cx="36000" cy="52763"/>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19" name="Straight Connector 118">
            <a:extLst>
              <a:ext uri="{FF2B5EF4-FFF2-40B4-BE49-F238E27FC236}">
                <a16:creationId xmlns:a16="http://schemas.microsoft.com/office/drawing/2014/main" id="{3E83731B-42E7-4270-A1BC-7009CEA1375C}"/>
              </a:ext>
            </a:extLst>
          </p:cNvPr>
          <p:cNvCxnSpPr>
            <a:cxnSpLocks/>
          </p:cNvCxnSpPr>
          <p:nvPr/>
        </p:nvCxnSpPr>
        <p:spPr>
          <a:xfrm>
            <a:off x="3572862" y="3712682"/>
            <a:ext cx="29175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0" name="Rectangle 119">
            <a:extLst>
              <a:ext uri="{FF2B5EF4-FFF2-40B4-BE49-F238E27FC236}">
                <a16:creationId xmlns:a16="http://schemas.microsoft.com/office/drawing/2014/main" id="{4710A76B-FDF8-4544-9B55-4147F396F0D0}"/>
              </a:ext>
            </a:extLst>
          </p:cNvPr>
          <p:cNvSpPr/>
          <p:nvPr/>
        </p:nvSpPr>
        <p:spPr>
          <a:xfrm>
            <a:off x="3835244" y="3835568"/>
            <a:ext cx="102860" cy="12256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1" name="Diamond 120">
            <a:extLst>
              <a:ext uri="{FF2B5EF4-FFF2-40B4-BE49-F238E27FC236}">
                <a16:creationId xmlns:a16="http://schemas.microsoft.com/office/drawing/2014/main" id="{36FE6299-1299-4BCB-B676-E0EAADEA0CB7}"/>
              </a:ext>
            </a:extLst>
          </p:cNvPr>
          <p:cNvSpPr/>
          <p:nvPr/>
        </p:nvSpPr>
        <p:spPr>
          <a:xfrm>
            <a:off x="3877309" y="3877655"/>
            <a:ext cx="36000" cy="52763"/>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22" name="Straight Connector 121">
            <a:extLst>
              <a:ext uri="{FF2B5EF4-FFF2-40B4-BE49-F238E27FC236}">
                <a16:creationId xmlns:a16="http://schemas.microsoft.com/office/drawing/2014/main" id="{EDAD035E-F542-44EB-AEC2-888D577698A8}"/>
              </a:ext>
            </a:extLst>
          </p:cNvPr>
          <p:cNvCxnSpPr>
            <a:cxnSpLocks/>
          </p:cNvCxnSpPr>
          <p:nvPr/>
        </p:nvCxnSpPr>
        <p:spPr>
          <a:xfrm>
            <a:off x="3740581" y="3904191"/>
            <a:ext cx="29403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3B41B5EB-91AF-4626-8B82-48CB4820B99C}"/>
              </a:ext>
            </a:extLst>
          </p:cNvPr>
          <p:cNvCxnSpPr>
            <a:cxnSpLocks/>
          </p:cNvCxnSpPr>
          <p:nvPr/>
        </p:nvCxnSpPr>
        <p:spPr>
          <a:xfrm>
            <a:off x="2152165" y="3990080"/>
            <a:ext cx="174844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434F3E80-DB99-44F0-BFBE-7CC6191D0C73}"/>
              </a:ext>
            </a:extLst>
          </p:cNvPr>
          <p:cNvCxnSpPr/>
          <p:nvPr/>
        </p:nvCxnSpPr>
        <p:spPr>
          <a:xfrm flipV="1">
            <a:off x="2152165" y="3995961"/>
            <a:ext cx="0" cy="10636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a:extLst>
              <a:ext uri="{FF2B5EF4-FFF2-40B4-BE49-F238E27FC236}">
                <a16:creationId xmlns:a16="http://schemas.microsoft.com/office/drawing/2014/main" id="{F0C6D0EC-532B-4512-B868-E70ABE1FC7C1}"/>
              </a:ext>
            </a:extLst>
          </p:cNvPr>
          <p:cNvCxnSpPr/>
          <p:nvPr/>
        </p:nvCxnSpPr>
        <p:spPr>
          <a:xfrm flipV="1">
            <a:off x="2768540" y="3990080"/>
            <a:ext cx="0" cy="10636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80C8B53E-D15B-45FC-80FC-29805D68AAE7}"/>
              </a:ext>
            </a:extLst>
          </p:cNvPr>
          <p:cNvCxnSpPr/>
          <p:nvPr/>
        </p:nvCxnSpPr>
        <p:spPr>
          <a:xfrm flipV="1">
            <a:off x="3019836" y="3990080"/>
            <a:ext cx="0" cy="10636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B3EBA293-3BE9-4EF2-8E49-35E6F72E2996}"/>
              </a:ext>
            </a:extLst>
          </p:cNvPr>
          <p:cNvCxnSpPr/>
          <p:nvPr/>
        </p:nvCxnSpPr>
        <p:spPr>
          <a:xfrm flipV="1">
            <a:off x="3296988" y="3990080"/>
            <a:ext cx="0" cy="10636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C792C865-CB0D-4E7C-8F13-09A45E3EC45B}"/>
              </a:ext>
            </a:extLst>
          </p:cNvPr>
          <p:cNvCxnSpPr/>
          <p:nvPr/>
        </p:nvCxnSpPr>
        <p:spPr>
          <a:xfrm flipV="1">
            <a:off x="3900614" y="3992283"/>
            <a:ext cx="0" cy="10636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4" name="TextBox 133">
            <a:extLst>
              <a:ext uri="{FF2B5EF4-FFF2-40B4-BE49-F238E27FC236}">
                <a16:creationId xmlns:a16="http://schemas.microsoft.com/office/drawing/2014/main" id="{E84D0B90-5C00-4A5D-BB41-89F0BB29D6B1}"/>
              </a:ext>
            </a:extLst>
          </p:cNvPr>
          <p:cNvSpPr txBox="1"/>
          <p:nvPr/>
        </p:nvSpPr>
        <p:spPr>
          <a:xfrm>
            <a:off x="517750" y="2172886"/>
            <a:ext cx="671146"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PBOTCS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35" name="TextBox 134">
            <a:extLst>
              <a:ext uri="{FF2B5EF4-FFF2-40B4-BE49-F238E27FC236}">
                <a16:creationId xmlns:a16="http://schemas.microsoft.com/office/drawing/2014/main" id="{3D14E39B-C6B7-44F3-BC83-2FCFB8C75604}"/>
              </a:ext>
            </a:extLst>
          </p:cNvPr>
          <p:cNvSpPr txBox="1"/>
          <p:nvPr/>
        </p:nvSpPr>
        <p:spPr>
          <a:xfrm>
            <a:off x="517750" y="2349734"/>
            <a:ext cx="1261179"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TEZE280Q2WTCS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36" name="TextBox 135">
            <a:extLst>
              <a:ext uri="{FF2B5EF4-FFF2-40B4-BE49-F238E27FC236}">
                <a16:creationId xmlns:a16="http://schemas.microsoft.com/office/drawing/2014/main" id="{0AF3AB01-317C-46F3-A6B4-4F912AF631FB}"/>
              </a:ext>
            </a:extLst>
          </p:cNvPr>
          <p:cNvSpPr txBox="1"/>
          <p:nvPr/>
        </p:nvSpPr>
        <p:spPr>
          <a:xfrm>
            <a:off x="517750" y="2526582"/>
            <a:ext cx="781176"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BARI2TCS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37" name="TextBox 136">
            <a:extLst>
              <a:ext uri="{FF2B5EF4-FFF2-40B4-BE49-F238E27FC236}">
                <a16:creationId xmlns:a16="http://schemas.microsoft.com/office/drawing/2014/main" id="{C1999B4F-88C0-4CD7-8E60-110D2CB65133}"/>
              </a:ext>
            </a:extLst>
          </p:cNvPr>
          <p:cNvSpPr txBox="1"/>
          <p:nvPr/>
        </p:nvSpPr>
        <p:spPr>
          <a:xfrm>
            <a:off x="517750" y="2703430"/>
            <a:ext cx="1375569"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TRALO300Q2WTCS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38" name="TextBox 137">
            <a:extLst>
              <a:ext uri="{FF2B5EF4-FFF2-40B4-BE49-F238E27FC236}">
                <a16:creationId xmlns:a16="http://schemas.microsoft.com/office/drawing/2014/main" id="{3DEA908E-5FCC-4714-B817-3E3475BE3629}"/>
              </a:ext>
            </a:extLst>
          </p:cNvPr>
          <p:cNvSpPr txBox="1"/>
          <p:nvPr/>
        </p:nvSpPr>
        <p:spPr>
          <a:xfrm>
            <a:off x="517750" y="2880279"/>
            <a:ext cx="781176"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BARI4TCS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39" name="TextBox 138">
            <a:extLst>
              <a:ext uri="{FF2B5EF4-FFF2-40B4-BE49-F238E27FC236}">
                <a16:creationId xmlns:a16="http://schemas.microsoft.com/office/drawing/2014/main" id="{D2B0C21F-6EBC-4BBE-8BAC-8265212915DE}"/>
              </a:ext>
            </a:extLst>
          </p:cNvPr>
          <p:cNvSpPr txBox="1"/>
          <p:nvPr/>
        </p:nvSpPr>
        <p:spPr>
          <a:xfrm>
            <a:off x="517750" y="3057127"/>
            <a:ext cx="1002390"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ABRO100TCS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40" name="TextBox 139">
            <a:extLst>
              <a:ext uri="{FF2B5EF4-FFF2-40B4-BE49-F238E27FC236}">
                <a16:creationId xmlns:a16="http://schemas.microsoft.com/office/drawing/2014/main" id="{68F6D3AA-57E8-4005-9CB2-9A88C3EBB495}"/>
              </a:ext>
            </a:extLst>
          </p:cNvPr>
          <p:cNvSpPr txBox="1"/>
          <p:nvPr/>
        </p:nvSpPr>
        <p:spPr>
          <a:xfrm>
            <a:off x="517750" y="3233975"/>
            <a:ext cx="1276375"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DUPI300Q2WTCS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41" name="TextBox 140">
            <a:extLst>
              <a:ext uri="{FF2B5EF4-FFF2-40B4-BE49-F238E27FC236}">
                <a16:creationId xmlns:a16="http://schemas.microsoft.com/office/drawing/2014/main" id="{6687F96B-810B-4E85-B125-D692B2656A00}"/>
              </a:ext>
            </a:extLst>
          </p:cNvPr>
          <p:cNvSpPr txBox="1"/>
          <p:nvPr/>
        </p:nvSpPr>
        <p:spPr>
          <a:xfrm>
            <a:off x="517750" y="3410823"/>
            <a:ext cx="824200"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UPA15TCS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42" name="TextBox 141">
            <a:extLst>
              <a:ext uri="{FF2B5EF4-FFF2-40B4-BE49-F238E27FC236}">
                <a16:creationId xmlns:a16="http://schemas.microsoft.com/office/drawing/2014/main" id="{C823DB95-E258-49E0-B2A6-82DB54F37178}"/>
              </a:ext>
            </a:extLst>
          </p:cNvPr>
          <p:cNvSpPr txBox="1"/>
          <p:nvPr/>
        </p:nvSpPr>
        <p:spPr>
          <a:xfrm>
            <a:off x="517750" y="3587671"/>
            <a:ext cx="1002390"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ABRO200TCS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43" name="TextBox 142">
            <a:extLst>
              <a:ext uri="{FF2B5EF4-FFF2-40B4-BE49-F238E27FC236}">
                <a16:creationId xmlns:a16="http://schemas.microsoft.com/office/drawing/2014/main" id="{41EB1571-32F9-4F91-BEF5-67E422CF42E9}"/>
              </a:ext>
            </a:extLst>
          </p:cNvPr>
          <p:cNvSpPr txBox="1"/>
          <p:nvPr/>
        </p:nvSpPr>
        <p:spPr>
          <a:xfrm>
            <a:off x="517750" y="3764516"/>
            <a:ext cx="824200"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UPA30TCS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44" name="TextBox 143">
            <a:extLst>
              <a:ext uri="{FF2B5EF4-FFF2-40B4-BE49-F238E27FC236}">
                <a16:creationId xmlns:a16="http://schemas.microsoft.com/office/drawing/2014/main" id="{EC07D725-E8A1-4D43-AE8E-0707B263EE7D}"/>
              </a:ext>
            </a:extLst>
          </p:cNvPr>
          <p:cNvSpPr txBox="1"/>
          <p:nvPr/>
        </p:nvSpPr>
        <p:spPr>
          <a:xfrm>
            <a:off x="4121615" y="2177089"/>
            <a:ext cx="458780" cy="289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1.00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45" name="TextBox 144">
            <a:extLst>
              <a:ext uri="{FF2B5EF4-FFF2-40B4-BE49-F238E27FC236}">
                <a16:creationId xmlns:a16="http://schemas.microsoft.com/office/drawing/2014/main" id="{449E1B5F-A5A0-4F6F-BF54-667F9B81CD3D}"/>
              </a:ext>
            </a:extLst>
          </p:cNvPr>
          <p:cNvSpPr txBox="1"/>
          <p:nvPr/>
        </p:nvSpPr>
        <p:spPr>
          <a:xfrm>
            <a:off x="4115413" y="2341173"/>
            <a:ext cx="458780"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1.27</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46" name="TextBox 145">
            <a:extLst>
              <a:ext uri="{FF2B5EF4-FFF2-40B4-BE49-F238E27FC236}">
                <a16:creationId xmlns:a16="http://schemas.microsoft.com/office/drawing/2014/main" id="{B096E15E-09F9-4DDF-B13A-71D46BA5DE5F}"/>
              </a:ext>
            </a:extLst>
          </p:cNvPr>
          <p:cNvSpPr txBox="1"/>
          <p:nvPr/>
        </p:nvSpPr>
        <p:spPr>
          <a:xfrm>
            <a:off x="4115412" y="2515227"/>
            <a:ext cx="458780"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2.12</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47" name="TextBox 146">
            <a:extLst>
              <a:ext uri="{FF2B5EF4-FFF2-40B4-BE49-F238E27FC236}">
                <a16:creationId xmlns:a16="http://schemas.microsoft.com/office/drawing/2014/main" id="{0E756E83-D6A5-4EA2-B8CE-553D649746A5}"/>
              </a:ext>
            </a:extLst>
          </p:cNvPr>
          <p:cNvSpPr txBox="1"/>
          <p:nvPr/>
        </p:nvSpPr>
        <p:spPr>
          <a:xfrm>
            <a:off x="4115414" y="2691773"/>
            <a:ext cx="458780"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2.29</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48" name="TextBox 147">
            <a:extLst>
              <a:ext uri="{FF2B5EF4-FFF2-40B4-BE49-F238E27FC236}">
                <a16:creationId xmlns:a16="http://schemas.microsoft.com/office/drawing/2014/main" id="{9DBCBDB2-1CB9-4865-9C94-B6A46E642334}"/>
              </a:ext>
            </a:extLst>
          </p:cNvPr>
          <p:cNvSpPr txBox="1"/>
          <p:nvPr/>
        </p:nvSpPr>
        <p:spPr>
          <a:xfrm>
            <a:off x="4115412" y="2858350"/>
            <a:ext cx="458780"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2.55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49" name="TextBox 148">
            <a:extLst>
              <a:ext uri="{FF2B5EF4-FFF2-40B4-BE49-F238E27FC236}">
                <a16:creationId xmlns:a16="http://schemas.microsoft.com/office/drawing/2014/main" id="{C0845F90-31A4-412C-B488-704B0D33775D}"/>
              </a:ext>
            </a:extLst>
          </p:cNvPr>
          <p:cNvSpPr txBox="1"/>
          <p:nvPr/>
        </p:nvSpPr>
        <p:spPr>
          <a:xfrm>
            <a:off x="4115415" y="3047359"/>
            <a:ext cx="458780"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3.87</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50" name="TextBox 149">
            <a:extLst>
              <a:ext uri="{FF2B5EF4-FFF2-40B4-BE49-F238E27FC236}">
                <a16:creationId xmlns:a16="http://schemas.microsoft.com/office/drawing/2014/main" id="{13D2BD48-6594-43F7-AADF-245CF209198C}"/>
              </a:ext>
            </a:extLst>
          </p:cNvPr>
          <p:cNvSpPr txBox="1"/>
          <p:nvPr/>
        </p:nvSpPr>
        <p:spPr>
          <a:xfrm>
            <a:off x="4115412" y="3223906"/>
            <a:ext cx="458780"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5.10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51" name="TextBox 150">
            <a:extLst>
              <a:ext uri="{FF2B5EF4-FFF2-40B4-BE49-F238E27FC236}">
                <a16:creationId xmlns:a16="http://schemas.microsoft.com/office/drawing/2014/main" id="{028F750C-B00B-41F6-8E76-9DFD0DBCD0DC}"/>
              </a:ext>
            </a:extLst>
          </p:cNvPr>
          <p:cNvSpPr txBox="1"/>
          <p:nvPr/>
        </p:nvSpPr>
        <p:spPr>
          <a:xfrm>
            <a:off x="4115411" y="3392975"/>
            <a:ext cx="458780"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5.20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52" name="TextBox 151">
            <a:extLst>
              <a:ext uri="{FF2B5EF4-FFF2-40B4-BE49-F238E27FC236}">
                <a16:creationId xmlns:a16="http://schemas.microsoft.com/office/drawing/2014/main" id="{3D1119D7-62EB-4642-96E0-16A678823980}"/>
              </a:ext>
            </a:extLst>
          </p:cNvPr>
          <p:cNvSpPr txBox="1"/>
          <p:nvPr/>
        </p:nvSpPr>
        <p:spPr>
          <a:xfrm>
            <a:off x="4115412" y="3567029"/>
            <a:ext cx="458780"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6.12</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53" name="TextBox 152">
            <a:extLst>
              <a:ext uri="{FF2B5EF4-FFF2-40B4-BE49-F238E27FC236}">
                <a16:creationId xmlns:a16="http://schemas.microsoft.com/office/drawing/2014/main" id="{85EE1E6D-587B-450B-B8E6-73B7024ACD08}"/>
              </a:ext>
            </a:extLst>
          </p:cNvPr>
          <p:cNvSpPr txBox="1"/>
          <p:nvPr/>
        </p:nvSpPr>
        <p:spPr>
          <a:xfrm>
            <a:off x="4114205" y="3756034"/>
            <a:ext cx="458779"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9.43</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69" name="TextBox 168">
            <a:extLst>
              <a:ext uri="{FF2B5EF4-FFF2-40B4-BE49-F238E27FC236}">
                <a16:creationId xmlns:a16="http://schemas.microsoft.com/office/drawing/2014/main" id="{E7E61BB5-CC9C-4B6D-A0C4-622A8E96FC78}"/>
              </a:ext>
            </a:extLst>
          </p:cNvPr>
          <p:cNvSpPr txBox="1"/>
          <p:nvPr/>
        </p:nvSpPr>
        <p:spPr>
          <a:xfrm>
            <a:off x="4637551" y="2344043"/>
            <a:ext cx="938077"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[0.51; 3.13]</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70" name="TextBox 169">
            <a:extLst>
              <a:ext uri="{FF2B5EF4-FFF2-40B4-BE49-F238E27FC236}">
                <a16:creationId xmlns:a16="http://schemas.microsoft.com/office/drawing/2014/main" id="{11A90954-7D08-4957-AA3D-DDD888B2FFE5}"/>
              </a:ext>
            </a:extLst>
          </p:cNvPr>
          <p:cNvSpPr txBox="1"/>
          <p:nvPr/>
        </p:nvSpPr>
        <p:spPr>
          <a:xfrm>
            <a:off x="4638087" y="2518405"/>
            <a:ext cx="938077"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[1.43; 3.13]</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71" name="TextBox 170">
            <a:extLst>
              <a:ext uri="{FF2B5EF4-FFF2-40B4-BE49-F238E27FC236}">
                <a16:creationId xmlns:a16="http://schemas.microsoft.com/office/drawing/2014/main" id="{79B5DDDF-468A-4A2E-83FE-85047B481C0E}"/>
              </a:ext>
            </a:extLst>
          </p:cNvPr>
          <p:cNvSpPr txBox="1"/>
          <p:nvPr/>
        </p:nvSpPr>
        <p:spPr>
          <a:xfrm>
            <a:off x="4638593" y="2692445"/>
            <a:ext cx="938077"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[1.47; 3.55]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72" name="TextBox 171">
            <a:extLst>
              <a:ext uri="{FF2B5EF4-FFF2-40B4-BE49-F238E27FC236}">
                <a16:creationId xmlns:a16="http://schemas.microsoft.com/office/drawing/2014/main" id="{E7737DC6-A2CD-48E4-AA41-616842DFBE38}"/>
              </a:ext>
            </a:extLst>
          </p:cNvPr>
          <p:cNvSpPr txBox="1"/>
          <p:nvPr/>
        </p:nvSpPr>
        <p:spPr>
          <a:xfrm>
            <a:off x="4638595" y="2859021"/>
            <a:ext cx="938077"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[1.70; 3.82]</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73" name="TextBox 172">
            <a:extLst>
              <a:ext uri="{FF2B5EF4-FFF2-40B4-BE49-F238E27FC236}">
                <a16:creationId xmlns:a16="http://schemas.microsoft.com/office/drawing/2014/main" id="{8EDD2CCE-2917-4DA7-A550-4123FCB4869C}"/>
              </a:ext>
            </a:extLst>
          </p:cNvPr>
          <p:cNvSpPr txBox="1"/>
          <p:nvPr/>
        </p:nvSpPr>
        <p:spPr>
          <a:xfrm>
            <a:off x="4638592" y="3048031"/>
            <a:ext cx="938077"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[2.63; 5.70]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74" name="TextBox 173">
            <a:extLst>
              <a:ext uri="{FF2B5EF4-FFF2-40B4-BE49-F238E27FC236}">
                <a16:creationId xmlns:a16="http://schemas.microsoft.com/office/drawing/2014/main" id="{AC557653-6F62-40DD-B72F-A166894C5090}"/>
              </a:ext>
            </a:extLst>
          </p:cNvPr>
          <p:cNvSpPr txBox="1"/>
          <p:nvPr/>
        </p:nvSpPr>
        <p:spPr>
          <a:xfrm>
            <a:off x="4638593" y="3224578"/>
            <a:ext cx="938077"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[3.83; 6.80]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75" name="TextBox 174">
            <a:extLst>
              <a:ext uri="{FF2B5EF4-FFF2-40B4-BE49-F238E27FC236}">
                <a16:creationId xmlns:a16="http://schemas.microsoft.com/office/drawing/2014/main" id="{56628805-60B2-4F03-ABD7-F5F2D75E1E07}"/>
              </a:ext>
            </a:extLst>
          </p:cNvPr>
          <p:cNvSpPr txBox="1"/>
          <p:nvPr/>
        </p:nvSpPr>
        <p:spPr>
          <a:xfrm>
            <a:off x="4638597" y="3396139"/>
            <a:ext cx="938077"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[3.67; 7.37]</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76" name="TextBox 175">
            <a:extLst>
              <a:ext uri="{FF2B5EF4-FFF2-40B4-BE49-F238E27FC236}">
                <a16:creationId xmlns:a16="http://schemas.microsoft.com/office/drawing/2014/main" id="{9B9970B7-F0EE-4442-B1E2-B27998287C94}"/>
              </a:ext>
            </a:extLst>
          </p:cNvPr>
          <p:cNvSpPr txBox="1"/>
          <p:nvPr/>
        </p:nvSpPr>
        <p:spPr>
          <a:xfrm>
            <a:off x="4638594" y="3570193"/>
            <a:ext cx="938077"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[4.08; 9.19]</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77" name="TextBox 176">
            <a:extLst>
              <a:ext uri="{FF2B5EF4-FFF2-40B4-BE49-F238E27FC236}">
                <a16:creationId xmlns:a16="http://schemas.microsoft.com/office/drawing/2014/main" id="{31816610-5C1F-4622-8680-8DAAD8C213E5}"/>
              </a:ext>
            </a:extLst>
          </p:cNvPr>
          <p:cNvSpPr txBox="1"/>
          <p:nvPr/>
        </p:nvSpPr>
        <p:spPr>
          <a:xfrm>
            <a:off x="4600495" y="3759199"/>
            <a:ext cx="1016624" cy="2899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[6.50; 13.68]</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81" name="TextBox 180">
            <a:extLst>
              <a:ext uri="{FF2B5EF4-FFF2-40B4-BE49-F238E27FC236}">
                <a16:creationId xmlns:a16="http://schemas.microsoft.com/office/drawing/2014/main" id="{4CD068F4-DA7D-E142-B3F6-93CA45FAFBFC}"/>
              </a:ext>
            </a:extLst>
          </p:cNvPr>
          <p:cNvSpPr txBox="1"/>
          <p:nvPr/>
        </p:nvSpPr>
        <p:spPr>
          <a:xfrm>
            <a:off x="1574659" y="4457118"/>
            <a:ext cx="11117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2C2825"/>
                </a:solidFill>
                <a:effectLst/>
                <a:uLnTx/>
                <a:uFillTx/>
                <a:latin typeface="Calibri"/>
                <a:ea typeface="+mn-ea"/>
                <a:cs typeface="+mn-cs"/>
              </a:rPr>
              <a:t>Favors</a:t>
            </a:r>
            <a:r>
              <a:rPr kumimoji="0" lang="en-GB" sz="1200" b="0" i="0" u="none" strike="noStrike" kern="1200" cap="none" spc="0" normalizeH="0" baseline="0" noProof="0">
                <a:ln>
                  <a:noFill/>
                </a:ln>
                <a:solidFill>
                  <a:srgbClr val="2C2825"/>
                </a:solidFill>
                <a:effectLst/>
                <a:uLnTx/>
                <a:uFillTx/>
                <a:latin typeface="Calibri"/>
                <a:ea typeface="+mn-ea"/>
                <a:cs typeface="+mn-cs"/>
              </a:rPr>
              <a:t> placebo</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182" name="TextBox 181">
            <a:extLst>
              <a:ext uri="{FF2B5EF4-FFF2-40B4-BE49-F238E27FC236}">
                <a16:creationId xmlns:a16="http://schemas.microsoft.com/office/drawing/2014/main" id="{5BD8D930-9211-9344-B498-CB6924FA2C43}"/>
              </a:ext>
            </a:extLst>
          </p:cNvPr>
          <p:cNvSpPr txBox="1"/>
          <p:nvPr/>
        </p:nvSpPr>
        <p:spPr>
          <a:xfrm>
            <a:off x="3362412" y="4457118"/>
            <a:ext cx="125111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2C2825"/>
                </a:solidFill>
                <a:effectLst/>
                <a:uLnTx/>
                <a:uFillTx/>
                <a:latin typeface="Calibri"/>
                <a:ea typeface="+mn-ea"/>
                <a:cs typeface="+mn-cs"/>
              </a:rPr>
              <a:t>Favors</a:t>
            </a:r>
            <a:r>
              <a:rPr kumimoji="0" lang="en-GB" sz="1200" b="0" i="0" u="none" strike="noStrike" kern="1200" cap="none" spc="0" normalizeH="0" baseline="0" noProof="0">
                <a:ln>
                  <a:noFill/>
                </a:ln>
                <a:solidFill>
                  <a:srgbClr val="2C2825"/>
                </a:solidFill>
                <a:effectLst/>
                <a:uLnTx/>
                <a:uFillTx/>
                <a:latin typeface="Calibri"/>
                <a:ea typeface="+mn-ea"/>
                <a:cs typeface="+mn-cs"/>
              </a:rPr>
              <a:t> treatment</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cxnSp>
        <p:nvCxnSpPr>
          <p:cNvPr id="183" name="Straight Arrow Connector 182">
            <a:extLst>
              <a:ext uri="{FF2B5EF4-FFF2-40B4-BE49-F238E27FC236}">
                <a16:creationId xmlns:a16="http://schemas.microsoft.com/office/drawing/2014/main" id="{5D4675CD-A72B-8846-8DC3-342B4245202F}"/>
              </a:ext>
            </a:extLst>
          </p:cNvPr>
          <p:cNvCxnSpPr>
            <a:cxnSpLocks/>
          </p:cNvCxnSpPr>
          <p:nvPr/>
        </p:nvCxnSpPr>
        <p:spPr>
          <a:xfrm>
            <a:off x="3063508" y="4596079"/>
            <a:ext cx="345688"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183">
            <a:extLst>
              <a:ext uri="{FF2B5EF4-FFF2-40B4-BE49-F238E27FC236}">
                <a16:creationId xmlns:a16="http://schemas.microsoft.com/office/drawing/2014/main" id="{5A1368BF-C075-384F-BEE7-515A16F55D72}"/>
              </a:ext>
            </a:extLst>
          </p:cNvPr>
          <p:cNvCxnSpPr>
            <a:cxnSpLocks/>
          </p:cNvCxnSpPr>
          <p:nvPr/>
        </p:nvCxnSpPr>
        <p:spPr>
          <a:xfrm flipH="1">
            <a:off x="2613742" y="4596079"/>
            <a:ext cx="345688"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BF10A75E-1C52-7D41-A759-66607A332FC6}"/>
              </a:ext>
            </a:extLst>
          </p:cNvPr>
          <p:cNvCxnSpPr>
            <a:cxnSpLocks/>
          </p:cNvCxnSpPr>
          <p:nvPr/>
        </p:nvCxnSpPr>
        <p:spPr>
          <a:xfrm>
            <a:off x="6921500" y="6235654"/>
            <a:ext cx="5017196" cy="0"/>
          </a:xfrm>
          <a:prstGeom prst="line">
            <a:avLst/>
          </a:prstGeom>
          <a:ln w="15875"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273" name="TextBox 272">
            <a:extLst>
              <a:ext uri="{FF2B5EF4-FFF2-40B4-BE49-F238E27FC236}">
                <a16:creationId xmlns:a16="http://schemas.microsoft.com/office/drawing/2014/main" id="{CEE2A7F5-3A17-DFDF-B42B-B90F495C6DB3}"/>
              </a:ext>
            </a:extLst>
          </p:cNvPr>
          <p:cNvSpPr txBox="1"/>
          <p:nvPr/>
        </p:nvSpPr>
        <p:spPr>
          <a:xfrm>
            <a:off x="6676418" y="1264185"/>
            <a:ext cx="44048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C2825"/>
                </a:solidFill>
                <a:effectLst/>
                <a:uLnTx/>
                <a:uFillTx/>
                <a:latin typeface="Calibri"/>
                <a:ea typeface="+mn-ea"/>
                <a:cs typeface="+mn-cs"/>
              </a:rPr>
              <a:t>SAE risk in combination with TCS</a:t>
            </a:r>
            <a:endParaRPr kumimoji="0" lang="en-GB" sz="1600" b="1" i="0" u="none" strike="sngStrike" kern="1200" cap="none" spc="0" normalizeH="0" baseline="0" noProof="0" dirty="0">
              <a:ln>
                <a:noFill/>
              </a:ln>
              <a:solidFill>
                <a:srgbClr val="2C2825"/>
              </a:solidFill>
              <a:effectLst/>
              <a:uLnTx/>
              <a:uFillTx/>
              <a:latin typeface="Calibri"/>
              <a:ea typeface="+mn-ea"/>
              <a:cs typeface="+mn-cs"/>
            </a:endParaRPr>
          </a:p>
        </p:txBody>
      </p:sp>
      <p:sp>
        <p:nvSpPr>
          <p:cNvPr id="274" name="Rectangle 273">
            <a:extLst>
              <a:ext uri="{FF2B5EF4-FFF2-40B4-BE49-F238E27FC236}">
                <a16:creationId xmlns:a16="http://schemas.microsoft.com/office/drawing/2014/main" id="{455C75FB-3B2B-A75C-54D3-11B3EA92B7FD}"/>
              </a:ext>
            </a:extLst>
          </p:cNvPr>
          <p:cNvSpPr/>
          <p:nvPr/>
        </p:nvSpPr>
        <p:spPr>
          <a:xfrm>
            <a:off x="6155138" y="1647631"/>
            <a:ext cx="5615548" cy="3173212"/>
          </a:xfrm>
          <a:prstGeom prst="rect">
            <a:avLst/>
          </a:prstGeom>
          <a:noFill/>
          <a:ln w="22225">
            <a:solidFill>
              <a:srgbClr val="061D4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srgbClr val="FFFFFF"/>
              </a:solidFill>
              <a:effectLst/>
              <a:uLnTx/>
              <a:uFillTx/>
              <a:latin typeface="Calibri"/>
              <a:ea typeface="+mn-ea"/>
              <a:cs typeface="+mn-cs"/>
            </a:endParaRPr>
          </a:p>
        </p:txBody>
      </p:sp>
      <p:sp>
        <p:nvSpPr>
          <p:cNvPr id="275" name="TextBox 274">
            <a:extLst>
              <a:ext uri="{FF2B5EF4-FFF2-40B4-BE49-F238E27FC236}">
                <a16:creationId xmlns:a16="http://schemas.microsoft.com/office/drawing/2014/main" id="{377C1D97-8900-575E-30D1-52A76932951A}"/>
              </a:ext>
            </a:extLst>
          </p:cNvPr>
          <p:cNvSpPr txBox="1"/>
          <p:nvPr/>
        </p:nvSpPr>
        <p:spPr>
          <a:xfrm>
            <a:off x="9938363" y="1873466"/>
            <a:ext cx="4107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OR</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grpSp>
        <p:nvGrpSpPr>
          <p:cNvPr id="276" name="Group 275">
            <a:extLst>
              <a:ext uri="{FF2B5EF4-FFF2-40B4-BE49-F238E27FC236}">
                <a16:creationId xmlns:a16="http://schemas.microsoft.com/office/drawing/2014/main" id="{3AEC428B-5E8E-C207-4B4A-503DC6F34B98}"/>
              </a:ext>
            </a:extLst>
          </p:cNvPr>
          <p:cNvGrpSpPr/>
          <p:nvPr/>
        </p:nvGrpSpPr>
        <p:grpSpPr>
          <a:xfrm>
            <a:off x="6316417" y="2268256"/>
            <a:ext cx="5073100" cy="2172265"/>
            <a:chOff x="6483004" y="2527263"/>
            <a:chExt cx="5073100" cy="2420287"/>
          </a:xfrm>
        </p:grpSpPr>
        <p:sp>
          <p:nvSpPr>
            <p:cNvPr id="277" name="TextBox 276">
              <a:extLst>
                <a:ext uri="{FF2B5EF4-FFF2-40B4-BE49-F238E27FC236}">
                  <a16:creationId xmlns:a16="http://schemas.microsoft.com/office/drawing/2014/main" id="{7067DB66-5F9B-92AE-8545-0A009E3B2E96}"/>
                </a:ext>
              </a:extLst>
            </p:cNvPr>
            <p:cNvSpPr txBox="1"/>
            <p:nvPr/>
          </p:nvSpPr>
          <p:spPr>
            <a:xfrm>
              <a:off x="8136950" y="4639773"/>
              <a:ext cx="4122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0.1</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278" name="TextBox 277">
              <a:extLst>
                <a:ext uri="{FF2B5EF4-FFF2-40B4-BE49-F238E27FC236}">
                  <a16:creationId xmlns:a16="http://schemas.microsoft.com/office/drawing/2014/main" id="{A5BE5604-F0FA-7EC2-09DB-BDB17A0D653B}"/>
                </a:ext>
              </a:extLst>
            </p:cNvPr>
            <p:cNvSpPr txBox="1"/>
            <p:nvPr/>
          </p:nvSpPr>
          <p:spPr>
            <a:xfrm>
              <a:off x="8579295" y="4639773"/>
              <a:ext cx="4122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0.5</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279" name="TextBox 278">
              <a:extLst>
                <a:ext uri="{FF2B5EF4-FFF2-40B4-BE49-F238E27FC236}">
                  <a16:creationId xmlns:a16="http://schemas.microsoft.com/office/drawing/2014/main" id="{2B990B3C-4C84-7C33-4F7A-68592594D623}"/>
                </a:ext>
              </a:extLst>
            </p:cNvPr>
            <p:cNvSpPr txBox="1"/>
            <p:nvPr/>
          </p:nvSpPr>
          <p:spPr>
            <a:xfrm>
              <a:off x="8845619" y="4639773"/>
              <a:ext cx="2760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1</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280" name="TextBox 279">
              <a:extLst>
                <a:ext uri="{FF2B5EF4-FFF2-40B4-BE49-F238E27FC236}">
                  <a16:creationId xmlns:a16="http://schemas.microsoft.com/office/drawing/2014/main" id="{C684DF34-FCCF-6AC7-C845-47780A1F7FF3}"/>
                </a:ext>
              </a:extLst>
            </p:cNvPr>
            <p:cNvSpPr txBox="1"/>
            <p:nvPr/>
          </p:nvSpPr>
          <p:spPr>
            <a:xfrm>
              <a:off x="9045428" y="4639773"/>
              <a:ext cx="2760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2</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sp>
          <p:nvSpPr>
            <p:cNvPr id="281" name="TextBox 280">
              <a:extLst>
                <a:ext uri="{FF2B5EF4-FFF2-40B4-BE49-F238E27FC236}">
                  <a16:creationId xmlns:a16="http://schemas.microsoft.com/office/drawing/2014/main" id="{B4C4747D-16DE-4A22-A881-2A20A0D5595F}"/>
                </a:ext>
              </a:extLst>
            </p:cNvPr>
            <p:cNvSpPr txBox="1"/>
            <p:nvPr/>
          </p:nvSpPr>
          <p:spPr>
            <a:xfrm>
              <a:off x="9450244" y="4639773"/>
              <a:ext cx="3674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C2825"/>
                  </a:solidFill>
                  <a:effectLst/>
                  <a:uLnTx/>
                  <a:uFillTx/>
                  <a:latin typeface="Calibri"/>
                  <a:ea typeface="+mn-ea"/>
                  <a:cs typeface="+mn-cs"/>
                </a:rPr>
                <a:t>10</a:t>
              </a:r>
              <a:endParaRPr kumimoji="0" lang="en-US" sz="1400" b="0" i="0" u="none" strike="noStrike" kern="1200" cap="none" spc="0" normalizeH="0" baseline="0" noProof="0">
                <a:ln>
                  <a:noFill/>
                </a:ln>
                <a:solidFill>
                  <a:srgbClr val="2C2825"/>
                </a:solidFill>
                <a:effectLst/>
                <a:uLnTx/>
                <a:uFillTx/>
                <a:latin typeface="Calibri"/>
                <a:ea typeface="+mn-ea"/>
                <a:cs typeface="+mn-cs"/>
              </a:endParaRPr>
            </a:p>
          </p:txBody>
        </p:sp>
        <p:grpSp>
          <p:nvGrpSpPr>
            <p:cNvPr id="282" name="Group 281">
              <a:extLst>
                <a:ext uri="{FF2B5EF4-FFF2-40B4-BE49-F238E27FC236}">
                  <a16:creationId xmlns:a16="http://schemas.microsoft.com/office/drawing/2014/main" id="{C0461C75-C56C-6878-AD78-5BFBF34D40E8}"/>
                </a:ext>
              </a:extLst>
            </p:cNvPr>
            <p:cNvGrpSpPr/>
            <p:nvPr/>
          </p:nvGrpSpPr>
          <p:grpSpPr>
            <a:xfrm>
              <a:off x="6483004" y="2527263"/>
              <a:ext cx="5073100" cy="2092362"/>
              <a:chOff x="6483004" y="2527263"/>
              <a:chExt cx="5073100" cy="2092362"/>
            </a:xfrm>
          </p:grpSpPr>
          <p:cxnSp>
            <p:nvCxnSpPr>
              <p:cNvPr id="283" name="Straight Connector 282">
                <a:extLst>
                  <a:ext uri="{FF2B5EF4-FFF2-40B4-BE49-F238E27FC236}">
                    <a16:creationId xmlns:a16="http://schemas.microsoft.com/office/drawing/2014/main" id="{194F2AC2-7AC6-99C4-4722-7FEB40AD8F09}"/>
                  </a:ext>
                </a:extLst>
              </p:cNvPr>
              <p:cNvCxnSpPr>
                <a:cxnSpLocks/>
              </p:cNvCxnSpPr>
              <p:nvPr/>
            </p:nvCxnSpPr>
            <p:spPr>
              <a:xfrm>
                <a:off x="8983638" y="2527263"/>
                <a:ext cx="0" cy="199076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4" name="Rectangle 283">
                <a:extLst>
                  <a:ext uri="{FF2B5EF4-FFF2-40B4-BE49-F238E27FC236}">
                    <a16:creationId xmlns:a16="http://schemas.microsoft.com/office/drawing/2014/main" id="{9F126506-1C8F-006F-F16A-8D3A36B63CB1}"/>
                  </a:ext>
                </a:extLst>
              </p:cNvPr>
              <p:cNvSpPr/>
              <p:nvPr/>
            </p:nvSpPr>
            <p:spPr>
              <a:xfrm>
                <a:off x="8540510" y="2672274"/>
                <a:ext cx="112969" cy="94249"/>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5" name="Diamond 284">
                <a:extLst>
                  <a:ext uri="{FF2B5EF4-FFF2-40B4-BE49-F238E27FC236}">
                    <a16:creationId xmlns:a16="http://schemas.microsoft.com/office/drawing/2014/main" id="{460A1E84-D0D0-B807-2C00-6439D909CC58}"/>
                  </a:ext>
                </a:extLst>
              </p:cNvPr>
              <p:cNvSpPr/>
              <p:nvPr/>
            </p:nvSpPr>
            <p:spPr>
              <a:xfrm>
                <a:off x="8573494" y="2692120"/>
                <a:ext cx="45719" cy="68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86" name="Straight Connector 285">
                <a:extLst>
                  <a:ext uri="{FF2B5EF4-FFF2-40B4-BE49-F238E27FC236}">
                    <a16:creationId xmlns:a16="http://schemas.microsoft.com/office/drawing/2014/main" id="{AC792E4F-4D6C-DA17-AC7A-A84B2626142D}"/>
                  </a:ext>
                </a:extLst>
              </p:cNvPr>
              <p:cNvCxnSpPr>
                <a:cxnSpLocks/>
              </p:cNvCxnSpPr>
              <p:nvPr/>
            </p:nvCxnSpPr>
            <p:spPr>
              <a:xfrm>
                <a:off x="8308918" y="2725705"/>
                <a:ext cx="73651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7" name="Rectangle 286">
                <a:extLst>
                  <a:ext uri="{FF2B5EF4-FFF2-40B4-BE49-F238E27FC236}">
                    <a16:creationId xmlns:a16="http://schemas.microsoft.com/office/drawing/2014/main" id="{B58FE658-F4F9-F6F2-400E-4B46E48B27EE}"/>
                  </a:ext>
                </a:extLst>
              </p:cNvPr>
              <p:cNvSpPr/>
              <p:nvPr/>
            </p:nvSpPr>
            <p:spPr>
              <a:xfrm>
                <a:off x="8593668" y="2861494"/>
                <a:ext cx="126485" cy="85870"/>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8" name="Diamond 287">
                <a:extLst>
                  <a:ext uri="{FF2B5EF4-FFF2-40B4-BE49-F238E27FC236}">
                    <a16:creationId xmlns:a16="http://schemas.microsoft.com/office/drawing/2014/main" id="{D85EAA81-37D8-73E4-2190-D513DD583296}"/>
                  </a:ext>
                </a:extLst>
              </p:cNvPr>
              <p:cNvSpPr/>
              <p:nvPr/>
            </p:nvSpPr>
            <p:spPr>
              <a:xfrm>
                <a:off x="8640273" y="2873853"/>
                <a:ext cx="36000" cy="68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89" name="Straight Connector 288">
                <a:extLst>
                  <a:ext uri="{FF2B5EF4-FFF2-40B4-BE49-F238E27FC236}">
                    <a16:creationId xmlns:a16="http://schemas.microsoft.com/office/drawing/2014/main" id="{6FE25E2F-2E5D-0788-06F0-D42C594AFE31}"/>
                  </a:ext>
                </a:extLst>
              </p:cNvPr>
              <p:cNvCxnSpPr>
                <a:cxnSpLocks/>
              </p:cNvCxnSpPr>
              <p:nvPr/>
            </p:nvCxnSpPr>
            <p:spPr>
              <a:xfrm>
                <a:off x="8308918" y="2911822"/>
                <a:ext cx="82378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0" name="Rectangle 289">
                <a:extLst>
                  <a:ext uri="{FF2B5EF4-FFF2-40B4-BE49-F238E27FC236}">
                    <a16:creationId xmlns:a16="http://schemas.microsoft.com/office/drawing/2014/main" id="{0D7D1954-E333-7B46-93F0-FF283A66767B}"/>
                  </a:ext>
                </a:extLst>
              </p:cNvPr>
              <p:cNvSpPr/>
              <p:nvPr/>
            </p:nvSpPr>
            <p:spPr>
              <a:xfrm>
                <a:off x="8676273" y="3027233"/>
                <a:ext cx="158301" cy="126835"/>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1" name="Diamond 290">
                <a:extLst>
                  <a:ext uri="{FF2B5EF4-FFF2-40B4-BE49-F238E27FC236}">
                    <a16:creationId xmlns:a16="http://schemas.microsoft.com/office/drawing/2014/main" id="{434DB55B-8EFA-6C37-C072-700B71A325ED}"/>
                  </a:ext>
                </a:extLst>
              </p:cNvPr>
              <p:cNvSpPr/>
              <p:nvPr/>
            </p:nvSpPr>
            <p:spPr>
              <a:xfrm>
                <a:off x="8742683" y="3055436"/>
                <a:ext cx="36000" cy="68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92" name="Straight Connector 291">
                <a:extLst>
                  <a:ext uri="{FF2B5EF4-FFF2-40B4-BE49-F238E27FC236}">
                    <a16:creationId xmlns:a16="http://schemas.microsoft.com/office/drawing/2014/main" id="{7F7DD269-03BA-0040-A891-EBF0A0E53D0B}"/>
                  </a:ext>
                </a:extLst>
              </p:cNvPr>
              <p:cNvCxnSpPr>
                <a:cxnSpLocks/>
              </p:cNvCxnSpPr>
              <p:nvPr/>
            </p:nvCxnSpPr>
            <p:spPr>
              <a:xfrm>
                <a:off x="8406549" y="3092906"/>
                <a:ext cx="690563"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3" name="Rectangle 292">
                <a:extLst>
                  <a:ext uri="{FF2B5EF4-FFF2-40B4-BE49-F238E27FC236}">
                    <a16:creationId xmlns:a16="http://schemas.microsoft.com/office/drawing/2014/main" id="{606574AB-53E9-351F-B90B-B9465D8006E0}"/>
                  </a:ext>
                </a:extLst>
              </p:cNvPr>
              <p:cNvSpPr/>
              <p:nvPr/>
            </p:nvSpPr>
            <p:spPr>
              <a:xfrm>
                <a:off x="8732228" y="3212737"/>
                <a:ext cx="158301" cy="133596"/>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4" name="Diamond 293">
                <a:extLst>
                  <a:ext uri="{FF2B5EF4-FFF2-40B4-BE49-F238E27FC236}">
                    <a16:creationId xmlns:a16="http://schemas.microsoft.com/office/drawing/2014/main" id="{41D96B85-4431-316B-4EF0-B02860755435}"/>
                  </a:ext>
                </a:extLst>
              </p:cNvPr>
              <p:cNvSpPr/>
              <p:nvPr/>
            </p:nvSpPr>
            <p:spPr>
              <a:xfrm>
                <a:off x="8794240" y="3244136"/>
                <a:ext cx="36000" cy="68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95" name="Straight Connector 294">
                <a:extLst>
                  <a:ext uri="{FF2B5EF4-FFF2-40B4-BE49-F238E27FC236}">
                    <a16:creationId xmlns:a16="http://schemas.microsoft.com/office/drawing/2014/main" id="{BDFF26C9-E0A7-5613-D52D-BF7F69C1110C}"/>
                  </a:ext>
                </a:extLst>
              </p:cNvPr>
              <p:cNvCxnSpPr>
                <a:cxnSpLocks/>
              </p:cNvCxnSpPr>
              <p:nvPr/>
            </p:nvCxnSpPr>
            <p:spPr>
              <a:xfrm>
                <a:off x="8438116" y="3278430"/>
                <a:ext cx="71974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6" name="Rectangle 295">
                <a:extLst>
                  <a:ext uri="{FF2B5EF4-FFF2-40B4-BE49-F238E27FC236}">
                    <a16:creationId xmlns:a16="http://schemas.microsoft.com/office/drawing/2014/main" id="{5FA72575-73DF-4C03-F390-64635009A9B7}"/>
                  </a:ext>
                </a:extLst>
              </p:cNvPr>
              <p:cNvSpPr/>
              <p:nvPr/>
            </p:nvSpPr>
            <p:spPr>
              <a:xfrm>
                <a:off x="8817284" y="3426579"/>
                <a:ext cx="104564" cy="75612"/>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97" name="Diamond 296">
                <a:extLst>
                  <a:ext uri="{FF2B5EF4-FFF2-40B4-BE49-F238E27FC236}">
                    <a16:creationId xmlns:a16="http://schemas.microsoft.com/office/drawing/2014/main" id="{25F420AC-742B-40AD-9C2F-7BD1F8632278}"/>
                  </a:ext>
                </a:extLst>
              </p:cNvPr>
              <p:cNvSpPr/>
              <p:nvPr/>
            </p:nvSpPr>
            <p:spPr>
              <a:xfrm>
                <a:off x="8851169" y="3430109"/>
                <a:ext cx="36000" cy="68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298" name="Straight Connector 297">
                <a:extLst>
                  <a:ext uri="{FF2B5EF4-FFF2-40B4-BE49-F238E27FC236}">
                    <a16:creationId xmlns:a16="http://schemas.microsoft.com/office/drawing/2014/main" id="{5D3E7900-3EC4-546B-AD8C-810B4640E1EA}"/>
                  </a:ext>
                </a:extLst>
              </p:cNvPr>
              <p:cNvCxnSpPr>
                <a:cxnSpLocks/>
              </p:cNvCxnSpPr>
              <p:nvPr/>
            </p:nvCxnSpPr>
            <p:spPr>
              <a:xfrm>
                <a:off x="8334667" y="3460850"/>
                <a:ext cx="107200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9" name="Rectangle 298">
                <a:extLst>
                  <a:ext uri="{FF2B5EF4-FFF2-40B4-BE49-F238E27FC236}">
                    <a16:creationId xmlns:a16="http://schemas.microsoft.com/office/drawing/2014/main" id="{334A5B3C-21BD-4AA9-AFC5-4D9CAF213D08}"/>
                  </a:ext>
                </a:extLst>
              </p:cNvPr>
              <p:cNvSpPr/>
              <p:nvPr/>
            </p:nvSpPr>
            <p:spPr>
              <a:xfrm>
                <a:off x="8794239" y="3573831"/>
                <a:ext cx="197347" cy="148032"/>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00" name="Diamond 299">
                <a:extLst>
                  <a:ext uri="{FF2B5EF4-FFF2-40B4-BE49-F238E27FC236}">
                    <a16:creationId xmlns:a16="http://schemas.microsoft.com/office/drawing/2014/main" id="{083A9BA0-DA2D-16FF-CBCC-67DC98004F9B}"/>
                  </a:ext>
                </a:extLst>
              </p:cNvPr>
              <p:cNvSpPr/>
              <p:nvPr/>
            </p:nvSpPr>
            <p:spPr>
              <a:xfrm>
                <a:off x="8864098" y="3624935"/>
                <a:ext cx="36000" cy="68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01" name="Straight Connector 300">
                <a:extLst>
                  <a:ext uri="{FF2B5EF4-FFF2-40B4-BE49-F238E27FC236}">
                    <a16:creationId xmlns:a16="http://schemas.microsoft.com/office/drawing/2014/main" id="{A767AFF6-AF07-D8E9-7F57-0E30D573AA3C}"/>
                  </a:ext>
                </a:extLst>
              </p:cNvPr>
              <p:cNvCxnSpPr>
                <a:cxnSpLocks/>
              </p:cNvCxnSpPr>
              <p:nvPr/>
            </p:nvCxnSpPr>
            <p:spPr>
              <a:xfrm>
                <a:off x="8619213" y="3651996"/>
                <a:ext cx="53864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2" name="Rectangle 301">
                <a:extLst>
                  <a:ext uri="{FF2B5EF4-FFF2-40B4-BE49-F238E27FC236}">
                    <a16:creationId xmlns:a16="http://schemas.microsoft.com/office/drawing/2014/main" id="{CDEA918F-2A8C-5407-A930-9D48BF23BE3D}"/>
                  </a:ext>
                </a:extLst>
              </p:cNvPr>
              <p:cNvSpPr/>
              <p:nvPr/>
            </p:nvSpPr>
            <p:spPr>
              <a:xfrm>
                <a:off x="8830240" y="3762812"/>
                <a:ext cx="174006" cy="152122"/>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03" name="Diamond 302">
                <a:extLst>
                  <a:ext uri="{FF2B5EF4-FFF2-40B4-BE49-F238E27FC236}">
                    <a16:creationId xmlns:a16="http://schemas.microsoft.com/office/drawing/2014/main" id="{CD5BF555-DDC3-0563-C16C-C503E81E7381}"/>
                  </a:ext>
                </a:extLst>
              </p:cNvPr>
              <p:cNvSpPr/>
              <p:nvPr/>
            </p:nvSpPr>
            <p:spPr>
              <a:xfrm>
                <a:off x="8895118" y="3810917"/>
                <a:ext cx="36000" cy="540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04" name="Straight Connector 303">
                <a:extLst>
                  <a:ext uri="{FF2B5EF4-FFF2-40B4-BE49-F238E27FC236}">
                    <a16:creationId xmlns:a16="http://schemas.microsoft.com/office/drawing/2014/main" id="{27F7C6B6-A498-2D41-1AC7-5D63D121E718}"/>
                  </a:ext>
                </a:extLst>
              </p:cNvPr>
              <p:cNvCxnSpPr>
                <a:cxnSpLocks/>
              </p:cNvCxnSpPr>
              <p:nvPr/>
            </p:nvCxnSpPr>
            <p:spPr>
              <a:xfrm>
                <a:off x="8619213" y="3835802"/>
                <a:ext cx="596111"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5" name="Rectangle 304">
                <a:extLst>
                  <a:ext uri="{FF2B5EF4-FFF2-40B4-BE49-F238E27FC236}">
                    <a16:creationId xmlns:a16="http://schemas.microsoft.com/office/drawing/2014/main" id="{1521132D-787D-DE1A-B8E3-CB2A4893666D}"/>
                  </a:ext>
                </a:extLst>
              </p:cNvPr>
              <p:cNvSpPr/>
              <p:nvPr/>
            </p:nvSpPr>
            <p:spPr>
              <a:xfrm>
                <a:off x="8888537" y="3961302"/>
                <a:ext cx="168832" cy="124494"/>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06" name="Diamond 305">
                <a:extLst>
                  <a:ext uri="{FF2B5EF4-FFF2-40B4-BE49-F238E27FC236}">
                    <a16:creationId xmlns:a16="http://schemas.microsoft.com/office/drawing/2014/main" id="{2946B13F-ED1B-B953-2FCD-D3483F768B0B}"/>
                  </a:ext>
                </a:extLst>
              </p:cNvPr>
              <p:cNvSpPr/>
              <p:nvPr/>
            </p:nvSpPr>
            <p:spPr>
              <a:xfrm>
                <a:off x="8954953" y="3982411"/>
                <a:ext cx="36000" cy="68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07" name="Straight Connector 306">
                <a:extLst>
                  <a:ext uri="{FF2B5EF4-FFF2-40B4-BE49-F238E27FC236}">
                    <a16:creationId xmlns:a16="http://schemas.microsoft.com/office/drawing/2014/main" id="{7081D087-54C7-BCF2-C233-B39C0DAFC53F}"/>
                  </a:ext>
                </a:extLst>
              </p:cNvPr>
              <p:cNvCxnSpPr>
                <a:cxnSpLocks/>
              </p:cNvCxnSpPr>
              <p:nvPr/>
            </p:nvCxnSpPr>
            <p:spPr>
              <a:xfrm>
                <a:off x="8645032" y="4015562"/>
                <a:ext cx="66162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8" name="Rectangle 307">
                <a:extLst>
                  <a:ext uri="{FF2B5EF4-FFF2-40B4-BE49-F238E27FC236}">
                    <a16:creationId xmlns:a16="http://schemas.microsoft.com/office/drawing/2014/main" id="{50A8FBAE-D577-0102-D645-E4AB8605AA0A}"/>
                  </a:ext>
                </a:extLst>
              </p:cNvPr>
              <p:cNvSpPr/>
              <p:nvPr/>
            </p:nvSpPr>
            <p:spPr>
              <a:xfrm>
                <a:off x="9045428" y="4320910"/>
                <a:ext cx="176441" cy="148959"/>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09" name="Diamond 308">
                <a:extLst>
                  <a:ext uri="{FF2B5EF4-FFF2-40B4-BE49-F238E27FC236}">
                    <a16:creationId xmlns:a16="http://schemas.microsoft.com/office/drawing/2014/main" id="{36AE335F-796E-606F-C1C6-57B5AE267E7B}"/>
                  </a:ext>
                </a:extLst>
              </p:cNvPr>
              <p:cNvSpPr/>
              <p:nvPr/>
            </p:nvSpPr>
            <p:spPr>
              <a:xfrm>
                <a:off x="9113911" y="4368329"/>
                <a:ext cx="36000" cy="68400"/>
              </a:xfrm>
              <a:prstGeom prst="diamond">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10" name="Straight Connector 309">
                <a:extLst>
                  <a:ext uri="{FF2B5EF4-FFF2-40B4-BE49-F238E27FC236}">
                    <a16:creationId xmlns:a16="http://schemas.microsoft.com/office/drawing/2014/main" id="{A5D5D2CC-A6DF-9B00-C73A-6F63A3FF6371}"/>
                  </a:ext>
                </a:extLst>
              </p:cNvPr>
              <p:cNvCxnSpPr>
                <a:cxnSpLocks/>
              </p:cNvCxnSpPr>
              <p:nvPr/>
            </p:nvCxnSpPr>
            <p:spPr>
              <a:xfrm>
                <a:off x="8830240" y="4395390"/>
                <a:ext cx="62000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1" name="Straight Connector 310">
                <a:extLst>
                  <a:ext uri="{FF2B5EF4-FFF2-40B4-BE49-F238E27FC236}">
                    <a16:creationId xmlns:a16="http://schemas.microsoft.com/office/drawing/2014/main" id="{2EC86935-1159-56B4-42DA-32E03370CBF8}"/>
                  </a:ext>
                </a:extLst>
              </p:cNvPr>
              <p:cNvCxnSpPr/>
              <p:nvPr/>
            </p:nvCxnSpPr>
            <p:spPr>
              <a:xfrm>
                <a:off x="8334667" y="4518025"/>
                <a:ext cx="131127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a:extLst>
                  <a:ext uri="{FF2B5EF4-FFF2-40B4-BE49-F238E27FC236}">
                    <a16:creationId xmlns:a16="http://schemas.microsoft.com/office/drawing/2014/main" id="{9AACB631-E61A-62C9-833B-3321E6E613E1}"/>
                  </a:ext>
                </a:extLst>
              </p:cNvPr>
              <p:cNvCxnSpPr/>
              <p:nvPr/>
            </p:nvCxnSpPr>
            <p:spPr>
              <a:xfrm flipV="1">
                <a:off x="8334667" y="4518025"/>
                <a:ext cx="0" cy="101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a:extLst>
                  <a:ext uri="{FF2B5EF4-FFF2-40B4-BE49-F238E27FC236}">
                    <a16:creationId xmlns:a16="http://schemas.microsoft.com/office/drawing/2014/main" id="{F7145BFD-8903-0AEB-8B90-C0EB7FE47B87}"/>
                  </a:ext>
                </a:extLst>
              </p:cNvPr>
              <p:cNvCxnSpPr/>
              <p:nvPr/>
            </p:nvCxnSpPr>
            <p:spPr>
              <a:xfrm flipV="1">
                <a:off x="8795041" y="4518025"/>
                <a:ext cx="0" cy="101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a:extLst>
                  <a:ext uri="{FF2B5EF4-FFF2-40B4-BE49-F238E27FC236}">
                    <a16:creationId xmlns:a16="http://schemas.microsoft.com/office/drawing/2014/main" id="{5D11AC47-CDF9-4144-E941-65AC3ED5CD64}"/>
                  </a:ext>
                </a:extLst>
              </p:cNvPr>
              <p:cNvCxnSpPr/>
              <p:nvPr/>
            </p:nvCxnSpPr>
            <p:spPr>
              <a:xfrm flipV="1">
                <a:off x="8983638" y="4518025"/>
                <a:ext cx="0" cy="101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5" name="Straight Connector 314">
                <a:extLst>
                  <a:ext uri="{FF2B5EF4-FFF2-40B4-BE49-F238E27FC236}">
                    <a16:creationId xmlns:a16="http://schemas.microsoft.com/office/drawing/2014/main" id="{CDBFC724-1A53-735D-57A1-E9E2716774D2}"/>
                  </a:ext>
                </a:extLst>
              </p:cNvPr>
              <p:cNvCxnSpPr/>
              <p:nvPr/>
            </p:nvCxnSpPr>
            <p:spPr>
              <a:xfrm flipV="1">
                <a:off x="9183447" y="4518025"/>
                <a:ext cx="0" cy="101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6" name="Straight Connector 315">
                <a:extLst>
                  <a:ext uri="{FF2B5EF4-FFF2-40B4-BE49-F238E27FC236}">
                    <a16:creationId xmlns:a16="http://schemas.microsoft.com/office/drawing/2014/main" id="{38442024-D74D-941B-62F3-A418B5C78A69}"/>
                  </a:ext>
                </a:extLst>
              </p:cNvPr>
              <p:cNvCxnSpPr/>
              <p:nvPr/>
            </p:nvCxnSpPr>
            <p:spPr>
              <a:xfrm flipV="1">
                <a:off x="9645941" y="4518025"/>
                <a:ext cx="0" cy="1016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7" name="TextBox 316">
                <a:extLst>
                  <a:ext uri="{FF2B5EF4-FFF2-40B4-BE49-F238E27FC236}">
                    <a16:creationId xmlns:a16="http://schemas.microsoft.com/office/drawing/2014/main" id="{B8E87F97-4745-90B5-935D-8E4E7FDFD0D0}"/>
                  </a:ext>
                </a:extLst>
              </p:cNvPr>
              <p:cNvSpPr txBox="1"/>
              <p:nvPr/>
            </p:nvSpPr>
            <p:spPr>
              <a:xfrm>
                <a:off x="6483004" y="2568506"/>
                <a:ext cx="13755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TRALO300Q2WTCS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18" name="TextBox 317">
                <a:extLst>
                  <a:ext uri="{FF2B5EF4-FFF2-40B4-BE49-F238E27FC236}">
                    <a16:creationId xmlns:a16="http://schemas.microsoft.com/office/drawing/2014/main" id="{237C6433-2B61-F7C8-251A-F550C45C206A}"/>
                  </a:ext>
                </a:extLst>
              </p:cNvPr>
              <p:cNvSpPr txBox="1"/>
              <p:nvPr/>
            </p:nvSpPr>
            <p:spPr>
              <a:xfrm>
                <a:off x="6483004" y="2756638"/>
                <a:ext cx="10023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ABRO200TCS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19" name="TextBox 318">
                <a:extLst>
                  <a:ext uri="{FF2B5EF4-FFF2-40B4-BE49-F238E27FC236}">
                    <a16:creationId xmlns:a16="http://schemas.microsoft.com/office/drawing/2014/main" id="{87BA9373-592E-6440-CD50-67BCD48F245E}"/>
                  </a:ext>
                </a:extLst>
              </p:cNvPr>
              <p:cNvSpPr txBox="1"/>
              <p:nvPr/>
            </p:nvSpPr>
            <p:spPr>
              <a:xfrm>
                <a:off x="6483004" y="2962387"/>
                <a:ext cx="824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UPA30TCS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20" name="TextBox 319">
                <a:extLst>
                  <a:ext uri="{FF2B5EF4-FFF2-40B4-BE49-F238E27FC236}">
                    <a16:creationId xmlns:a16="http://schemas.microsoft.com/office/drawing/2014/main" id="{AC2B997D-6842-ED74-6CCE-3CA91A894C66}"/>
                  </a:ext>
                </a:extLst>
              </p:cNvPr>
              <p:cNvSpPr txBox="1"/>
              <p:nvPr/>
            </p:nvSpPr>
            <p:spPr>
              <a:xfrm>
                <a:off x="6483004" y="3135745"/>
                <a:ext cx="7811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BARI2TCS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21" name="TextBox 320">
                <a:extLst>
                  <a:ext uri="{FF2B5EF4-FFF2-40B4-BE49-F238E27FC236}">
                    <a16:creationId xmlns:a16="http://schemas.microsoft.com/office/drawing/2014/main" id="{16647B50-A828-1485-2869-D969BD550675}"/>
                  </a:ext>
                </a:extLst>
              </p:cNvPr>
              <p:cNvSpPr txBox="1"/>
              <p:nvPr/>
            </p:nvSpPr>
            <p:spPr>
              <a:xfrm>
                <a:off x="6483004" y="3321152"/>
                <a:ext cx="126117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TEZE280Q2WTCS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22" name="TextBox 321">
                <a:extLst>
                  <a:ext uri="{FF2B5EF4-FFF2-40B4-BE49-F238E27FC236}">
                    <a16:creationId xmlns:a16="http://schemas.microsoft.com/office/drawing/2014/main" id="{A6F66631-3413-EDD7-C1BB-A2587B64548C}"/>
                  </a:ext>
                </a:extLst>
              </p:cNvPr>
              <p:cNvSpPr txBox="1"/>
              <p:nvPr/>
            </p:nvSpPr>
            <p:spPr>
              <a:xfrm>
                <a:off x="6483004" y="3510038"/>
                <a:ext cx="12763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DUPI300Q2WTCS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23" name="TextBox 322">
                <a:extLst>
                  <a:ext uri="{FF2B5EF4-FFF2-40B4-BE49-F238E27FC236}">
                    <a16:creationId xmlns:a16="http://schemas.microsoft.com/office/drawing/2014/main" id="{CBE00817-0F6B-0DAC-7941-1B79D8215D27}"/>
                  </a:ext>
                </a:extLst>
              </p:cNvPr>
              <p:cNvSpPr txBox="1"/>
              <p:nvPr/>
            </p:nvSpPr>
            <p:spPr>
              <a:xfrm>
                <a:off x="6483004" y="3698524"/>
                <a:ext cx="824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UPA15TCS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24" name="TextBox 323">
                <a:extLst>
                  <a:ext uri="{FF2B5EF4-FFF2-40B4-BE49-F238E27FC236}">
                    <a16:creationId xmlns:a16="http://schemas.microsoft.com/office/drawing/2014/main" id="{1DE6BEA2-596E-7D14-1595-1BBD679604F6}"/>
                  </a:ext>
                </a:extLst>
              </p:cNvPr>
              <p:cNvSpPr txBox="1"/>
              <p:nvPr/>
            </p:nvSpPr>
            <p:spPr>
              <a:xfrm>
                <a:off x="6483004" y="3884870"/>
                <a:ext cx="10023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ABRO100TCS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25" name="TextBox 324">
                <a:extLst>
                  <a:ext uri="{FF2B5EF4-FFF2-40B4-BE49-F238E27FC236}">
                    <a16:creationId xmlns:a16="http://schemas.microsoft.com/office/drawing/2014/main" id="{5749C0D9-280B-CF17-3008-842313C1FB10}"/>
                  </a:ext>
                </a:extLst>
              </p:cNvPr>
              <p:cNvSpPr txBox="1"/>
              <p:nvPr/>
            </p:nvSpPr>
            <p:spPr>
              <a:xfrm>
                <a:off x="6483004" y="4068846"/>
                <a:ext cx="67114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PBOTCS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26" name="TextBox 325">
                <a:extLst>
                  <a:ext uri="{FF2B5EF4-FFF2-40B4-BE49-F238E27FC236}">
                    <a16:creationId xmlns:a16="http://schemas.microsoft.com/office/drawing/2014/main" id="{CCFC4E35-B7A0-D6CA-3DF4-7544E8FAA0B7}"/>
                  </a:ext>
                </a:extLst>
              </p:cNvPr>
              <p:cNvSpPr txBox="1"/>
              <p:nvPr/>
            </p:nvSpPr>
            <p:spPr>
              <a:xfrm>
                <a:off x="6483004" y="4246718"/>
                <a:ext cx="7811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BARI4TCS</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27" name="TextBox 326">
                <a:extLst>
                  <a:ext uri="{FF2B5EF4-FFF2-40B4-BE49-F238E27FC236}">
                    <a16:creationId xmlns:a16="http://schemas.microsoft.com/office/drawing/2014/main" id="{9BFE9935-1AC7-3F42-915A-659DA24A7EDB}"/>
                  </a:ext>
                </a:extLst>
              </p:cNvPr>
              <p:cNvSpPr txBox="1"/>
              <p:nvPr/>
            </p:nvSpPr>
            <p:spPr>
              <a:xfrm>
                <a:off x="10083122" y="2568506"/>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0.26</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28" name="TextBox 327">
                <a:extLst>
                  <a:ext uri="{FF2B5EF4-FFF2-40B4-BE49-F238E27FC236}">
                    <a16:creationId xmlns:a16="http://schemas.microsoft.com/office/drawing/2014/main" id="{FA8B38CD-A200-4DF6-1723-50C4A6E0D387}"/>
                  </a:ext>
                </a:extLst>
              </p:cNvPr>
              <p:cNvSpPr txBox="1"/>
              <p:nvPr/>
            </p:nvSpPr>
            <p:spPr>
              <a:xfrm>
                <a:off x="10083122" y="2756638"/>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0.32</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29" name="TextBox 328">
                <a:extLst>
                  <a:ext uri="{FF2B5EF4-FFF2-40B4-BE49-F238E27FC236}">
                    <a16:creationId xmlns:a16="http://schemas.microsoft.com/office/drawing/2014/main" id="{3016C92F-5275-9314-4FBF-8B737271F490}"/>
                  </a:ext>
                </a:extLst>
              </p:cNvPr>
              <p:cNvSpPr txBox="1"/>
              <p:nvPr/>
            </p:nvSpPr>
            <p:spPr>
              <a:xfrm>
                <a:off x="10083122" y="2962387"/>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0.45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30" name="TextBox 329">
                <a:extLst>
                  <a:ext uri="{FF2B5EF4-FFF2-40B4-BE49-F238E27FC236}">
                    <a16:creationId xmlns:a16="http://schemas.microsoft.com/office/drawing/2014/main" id="{4F3B5A7B-DFDF-0765-8F60-43F731FAF493}"/>
                  </a:ext>
                </a:extLst>
              </p:cNvPr>
              <p:cNvSpPr txBox="1"/>
              <p:nvPr/>
            </p:nvSpPr>
            <p:spPr>
              <a:xfrm>
                <a:off x="10083122" y="3135745"/>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0.53</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31" name="TextBox 330">
                <a:extLst>
                  <a:ext uri="{FF2B5EF4-FFF2-40B4-BE49-F238E27FC236}">
                    <a16:creationId xmlns:a16="http://schemas.microsoft.com/office/drawing/2014/main" id="{D1276D3B-2DD3-1206-86EB-E54BED21DA6F}"/>
                  </a:ext>
                </a:extLst>
              </p:cNvPr>
              <p:cNvSpPr txBox="1"/>
              <p:nvPr/>
            </p:nvSpPr>
            <p:spPr>
              <a:xfrm>
                <a:off x="10083122" y="3321152"/>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0.67</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32" name="TextBox 331">
                <a:extLst>
                  <a:ext uri="{FF2B5EF4-FFF2-40B4-BE49-F238E27FC236}">
                    <a16:creationId xmlns:a16="http://schemas.microsoft.com/office/drawing/2014/main" id="{FEBD9BDA-03E8-91B5-6FFC-8139F0D48E87}"/>
                  </a:ext>
                </a:extLst>
              </p:cNvPr>
              <p:cNvSpPr txBox="1"/>
              <p:nvPr/>
            </p:nvSpPr>
            <p:spPr>
              <a:xfrm>
                <a:off x="10083122" y="3510038"/>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0.71</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33" name="TextBox 332">
                <a:extLst>
                  <a:ext uri="{FF2B5EF4-FFF2-40B4-BE49-F238E27FC236}">
                    <a16:creationId xmlns:a16="http://schemas.microsoft.com/office/drawing/2014/main" id="{839C7695-2AD3-261A-3961-C8854A0A6945}"/>
                  </a:ext>
                </a:extLst>
              </p:cNvPr>
              <p:cNvSpPr txBox="1"/>
              <p:nvPr/>
            </p:nvSpPr>
            <p:spPr>
              <a:xfrm>
                <a:off x="10083122" y="3698524"/>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0.78</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34" name="TextBox 333">
                <a:extLst>
                  <a:ext uri="{FF2B5EF4-FFF2-40B4-BE49-F238E27FC236}">
                    <a16:creationId xmlns:a16="http://schemas.microsoft.com/office/drawing/2014/main" id="{BC834358-40EF-AB1E-FFDA-76F134BEEED6}"/>
                  </a:ext>
                </a:extLst>
              </p:cNvPr>
              <p:cNvSpPr txBox="1"/>
              <p:nvPr/>
            </p:nvSpPr>
            <p:spPr>
              <a:xfrm>
                <a:off x="10083122" y="3884870"/>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0.93</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35" name="TextBox 334">
                <a:extLst>
                  <a:ext uri="{FF2B5EF4-FFF2-40B4-BE49-F238E27FC236}">
                    <a16:creationId xmlns:a16="http://schemas.microsoft.com/office/drawing/2014/main" id="{1EB9B120-B51D-B927-0092-06B735DCB149}"/>
                  </a:ext>
                </a:extLst>
              </p:cNvPr>
              <p:cNvSpPr txBox="1"/>
              <p:nvPr/>
            </p:nvSpPr>
            <p:spPr>
              <a:xfrm>
                <a:off x="10087417" y="4068846"/>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1.00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36" name="TextBox 335">
                <a:extLst>
                  <a:ext uri="{FF2B5EF4-FFF2-40B4-BE49-F238E27FC236}">
                    <a16:creationId xmlns:a16="http://schemas.microsoft.com/office/drawing/2014/main" id="{BE596670-F927-31E9-845D-B4827089AA54}"/>
                  </a:ext>
                </a:extLst>
              </p:cNvPr>
              <p:cNvSpPr txBox="1"/>
              <p:nvPr/>
            </p:nvSpPr>
            <p:spPr>
              <a:xfrm>
                <a:off x="10083122" y="4246718"/>
                <a:ext cx="4587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1.65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37" name="TextBox 336">
                <a:extLst>
                  <a:ext uri="{FF2B5EF4-FFF2-40B4-BE49-F238E27FC236}">
                    <a16:creationId xmlns:a16="http://schemas.microsoft.com/office/drawing/2014/main" id="{F710C37F-5C19-A048-6BCD-5900A1122993}"/>
                  </a:ext>
                </a:extLst>
              </p:cNvPr>
              <p:cNvSpPr txBox="1"/>
              <p:nvPr/>
            </p:nvSpPr>
            <p:spPr>
              <a:xfrm>
                <a:off x="10618027" y="2569507"/>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[0.06; 1.17]</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38" name="TextBox 337">
                <a:extLst>
                  <a:ext uri="{FF2B5EF4-FFF2-40B4-BE49-F238E27FC236}">
                    <a16:creationId xmlns:a16="http://schemas.microsoft.com/office/drawing/2014/main" id="{0B44B4FD-D398-8596-704D-081908D30B22}"/>
                  </a:ext>
                </a:extLst>
              </p:cNvPr>
              <p:cNvSpPr txBox="1"/>
              <p:nvPr/>
            </p:nvSpPr>
            <p:spPr>
              <a:xfrm>
                <a:off x="10618027" y="2757639"/>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[0.06; 1.60]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39" name="TextBox 338">
                <a:extLst>
                  <a:ext uri="{FF2B5EF4-FFF2-40B4-BE49-F238E27FC236}">
                    <a16:creationId xmlns:a16="http://schemas.microsoft.com/office/drawing/2014/main" id="{182E145B-49E7-E16D-51AC-C5B8ABFAD7B8}"/>
                  </a:ext>
                </a:extLst>
              </p:cNvPr>
              <p:cNvSpPr txBox="1"/>
              <p:nvPr/>
            </p:nvSpPr>
            <p:spPr>
              <a:xfrm>
                <a:off x="10618027" y="2963388"/>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[0.14; 1.46]</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40" name="TextBox 339">
                <a:extLst>
                  <a:ext uri="{FF2B5EF4-FFF2-40B4-BE49-F238E27FC236}">
                    <a16:creationId xmlns:a16="http://schemas.microsoft.com/office/drawing/2014/main" id="{84B7D270-A6CE-644A-B53A-E4EBBAE454A4}"/>
                  </a:ext>
                </a:extLst>
              </p:cNvPr>
              <p:cNvSpPr txBox="1"/>
              <p:nvPr/>
            </p:nvSpPr>
            <p:spPr>
              <a:xfrm>
                <a:off x="10618027" y="3136746"/>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[0.16; 1.80]</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41" name="TextBox 340">
                <a:extLst>
                  <a:ext uri="{FF2B5EF4-FFF2-40B4-BE49-F238E27FC236}">
                    <a16:creationId xmlns:a16="http://schemas.microsoft.com/office/drawing/2014/main" id="{6CC1291E-98CE-7990-A72A-3C9A45926A72}"/>
                  </a:ext>
                </a:extLst>
              </p:cNvPr>
              <p:cNvSpPr txBox="1"/>
              <p:nvPr/>
            </p:nvSpPr>
            <p:spPr>
              <a:xfrm>
                <a:off x="10618027" y="3322153"/>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[0.11; 4.15]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42" name="TextBox 341">
                <a:extLst>
                  <a:ext uri="{FF2B5EF4-FFF2-40B4-BE49-F238E27FC236}">
                    <a16:creationId xmlns:a16="http://schemas.microsoft.com/office/drawing/2014/main" id="{AC4063F8-0E6B-41B3-F6FD-6F266A4FC68D}"/>
                  </a:ext>
                </a:extLst>
              </p:cNvPr>
              <p:cNvSpPr txBox="1"/>
              <p:nvPr/>
            </p:nvSpPr>
            <p:spPr>
              <a:xfrm>
                <a:off x="10618027" y="3511039"/>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[0.28; 1.83]</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43" name="TextBox 342">
                <a:extLst>
                  <a:ext uri="{FF2B5EF4-FFF2-40B4-BE49-F238E27FC236}">
                    <a16:creationId xmlns:a16="http://schemas.microsoft.com/office/drawing/2014/main" id="{CB1BD95D-593B-71BC-6EF1-3191EF9B1236}"/>
                  </a:ext>
                </a:extLst>
              </p:cNvPr>
              <p:cNvSpPr txBox="1"/>
              <p:nvPr/>
            </p:nvSpPr>
            <p:spPr>
              <a:xfrm>
                <a:off x="10618027" y="3699525"/>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[0.29; 2.12]</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44" name="TextBox 343">
                <a:extLst>
                  <a:ext uri="{FF2B5EF4-FFF2-40B4-BE49-F238E27FC236}">
                    <a16:creationId xmlns:a16="http://schemas.microsoft.com/office/drawing/2014/main" id="{664300C5-5B2B-267A-A290-72F105322D7A}"/>
                  </a:ext>
                </a:extLst>
              </p:cNvPr>
              <p:cNvSpPr txBox="1"/>
              <p:nvPr/>
            </p:nvSpPr>
            <p:spPr>
              <a:xfrm>
                <a:off x="10618027" y="3885871"/>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[0.30; 2.91]</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45" name="TextBox 344">
                <a:extLst>
                  <a:ext uri="{FF2B5EF4-FFF2-40B4-BE49-F238E27FC236}">
                    <a16:creationId xmlns:a16="http://schemas.microsoft.com/office/drawing/2014/main" id="{601FF98A-4BEC-B7DB-28AA-C82BE067B808}"/>
                  </a:ext>
                </a:extLst>
              </p:cNvPr>
              <p:cNvSpPr txBox="1"/>
              <p:nvPr/>
            </p:nvSpPr>
            <p:spPr>
              <a:xfrm>
                <a:off x="10618027" y="4247719"/>
                <a:ext cx="938077"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C2825"/>
                    </a:solidFill>
                    <a:effectLst/>
                    <a:uLnTx/>
                    <a:uFillTx/>
                    <a:latin typeface="Calibri"/>
                    <a:ea typeface="+mn-ea"/>
                    <a:cs typeface="+mn-cs"/>
                  </a:rPr>
                  <a:t>[0.57; 4.75]</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grpSp>
      </p:grpSp>
      <p:sp>
        <p:nvSpPr>
          <p:cNvPr id="346" name="TextBox 345">
            <a:extLst>
              <a:ext uri="{FF2B5EF4-FFF2-40B4-BE49-F238E27FC236}">
                <a16:creationId xmlns:a16="http://schemas.microsoft.com/office/drawing/2014/main" id="{6667DBB0-5D9A-1562-FD34-792F5CCF8563}"/>
              </a:ext>
            </a:extLst>
          </p:cNvPr>
          <p:cNvSpPr txBox="1"/>
          <p:nvPr/>
        </p:nvSpPr>
        <p:spPr>
          <a:xfrm>
            <a:off x="7611056" y="1661950"/>
            <a:ext cx="231938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Drugs vs PBO</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347" name="TextBox 346">
            <a:extLst>
              <a:ext uri="{FF2B5EF4-FFF2-40B4-BE49-F238E27FC236}">
                <a16:creationId xmlns:a16="http://schemas.microsoft.com/office/drawing/2014/main" id="{74851227-F6EB-9FD1-2727-B02167778A1B}"/>
              </a:ext>
            </a:extLst>
          </p:cNvPr>
          <p:cNvSpPr txBox="1"/>
          <p:nvPr/>
        </p:nvSpPr>
        <p:spPr>
          <a:xfrm>
            <a:off x="7457834" y="1873466"/>
            <a:ext cx="26028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(ONE SAE)</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348" name="TextBox 347">
            <a:extLst>
              <a:ext uri="{FF2B5EF4-FFF2-40B4-BE49-F238E27FC236}">
                <a16:creationId xmlns:a16="http://schemas.microsoft.com/office/drawing/2014/main" id="{7F1A13B2-520E-1AD2-9581-610F57302924}"/>
              </a:ext>
            </a:extLst>
          </p:cNvPr>
          <p:cNvSpPr txBox="1"/>
          <p:nvPr/>
        </p:nvSpPr>
        <p:spPr>
          <a:xfrm>
            <a:off x="6316417" y="1873466"/>
            <a:ext cx="9962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Treatment</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sp>
        <p:nvSpPr>
          <p:cNvPr id="349" name="TextBox 348">
            <a:extLst>
              <a:ext uri="{FF2B5EF4-FFF2-40B4-BE49-F238E27FC236}">
                <a16:creationId xmlns:a16="http://schemas.microsoft.com/office/drawing/2014/main" id="{6F4EE4BA-5324-1AD9-35F0-8C1C03C54B45}"/>
              </a:ext>
            </a:extLst>
          </p:cNvPr>
          <p:cNvSpPr txBox="1"/>
          <p:nvPr/>
        </p:nvSpPr>
        <p:spPr>
          <a:xfrm>
            <a:off x="10546702" y="1873466"/>
            <a:ext cx="7329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2C2825"/>
                </a:solidFill>
                <a:effectLst/>
                <a:uLnTx/>
                <a:uFillTx/>
                <a:latin typeface="Calibri"/>
                <a:ea typeface="+mn-ea"/>
                <a:cs typeface="+mn-cs"/>
              </a:rPr>
              <a:t>95% CI</a:t>
            </a:r>
            <a:endParaRPr kumimoji="0" lang="en-US" sz="1400" b="1" i="0" u="none" strike="noStrike" kern="1200" cap="none" spc="0" normalizeH="0" baseline="0" noProof="0">
              <a:ln>
                <a:noFill/>
              </a:ln>
              <a:solidFill>
                <a:srgbClr val="2C2825"/>
              </a:solidFill>
              <a:effectLst/>
              <a:uLnTx/>
              <a:uFillTx/>
              <a:latin typeface="Calibri"/>
              <a:ea typeface="+mn-ea"/>
              <a:cs typeface="+mn-cs"/>
            </a:endParaRPr>
          </a:p>
        </p:txBody>
      </p:sp>
      <p:cxnSp>
        <p:nvCxnSpPr>
          <p:cNvPr id="350" name="Straight Arrow Connector 349">
            <a:extLst>
              <a:ext uri="{FF2B5EF4-FFF2-40B4-BE49-F238E27FC236}">
                <a16:creationId xmlns:a16="http://schemas.microsoft.com/office/drawing/2014/main" id="{90901682-16E3-84B0-4943-268745C97442}"/>
              </a:ext>
            </a:extLst>
          </p:cNvPr>
          <p:cNvCxnSpPr>
            <a:cxnSpLocks/>
          </p:cNvCxnSpPr>
          <p:nvPr/>
        </p:nvCxnSpPr>
        <p:spPr>
          <a:xfrm>
            <a:off x="8862175" y="4653555"/>
            <a:ext cx="345688"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1" name="Straight Arrow Connector 350">
            <a:extLst>
              <a:ext uri="{FF2B5EF4-FFF2-40B4-BE49-F238E27FC236}">
                <a16:creationId xmlns:a16="http://schemas.microsoft.com/office/drawing/2014/main" id="{ADD99410-87B0-02BF-7759-5EA9F6AD2501}"/>
              </a:ext>
            </a:extLst>
          </p:cNvPr>
          <p:cNvCxnSpPr>
            <a:cxnSpLocks/>
          </p:cNvCxnSpPr>
          <p:nvPr/>
        </p:nvCxnSpPr>
        <p:spPr>
          <a:xfrm flipH="1">
            <a:off x="8412409" y="4653555"/>
            <a:ext cx="345688" cy="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52" name="TextBox 351">
            <a:extLst>
              <a:ext uri="{FF2B5EF4-FFF2-40B4-BE49-F238E27FC236}">
                <a16:creationId xmlns:a16="http://schemas.microsoft.com/office/drawing/2014/main" id="{16413C8B-3837-FECC-73FC-467629EDDD4B}"/>
              </a:ext>
            </a:extLst>
          </p:cNvPr>
          <p:cNvSpPr txBox="1"/>
          <p:nvPr/>
        </p:nvSpPr>
        <p:spPr>
          <a:xfrm>
            <a:off x="7187394" y="4510067"/>
            <a:ext cx="1251112"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2C2825"/>
                </a:solidFill>
                <a:effectLst/>
                <a:uLnTx/>
                <a:uFillTx/>
                <a:latin typeface="Calibri"/>
                <a:ea typeface="+mn-ea"/>
                <a:cs typeface="+mn-cs"/>
              </a:rPr>
              <a:t>Favors</a:t>
            </a:r>
            <a:r>
              <a:rPr kumimoji="0" lang="en-GB" sz="1200" b="0" i="0" u="none" strike="noStrike" kern="1200" cap="none" spc="0" normalizeH="0" baseline="0" noProof="0">
                <a:ln>
                  <a:noFill/>
                </a:ln>
                <a:solidFill>
                  <a:srgbClr val="2C2825"/>
                </a:solidFill>
                <a:effectLst/>
                <a:uLnTx/>
                <a:uFillTx/>
                <a:latin typeface="Calibri"/>
                <a:ea typeface="+mn-ea"/>
                <a:cs typeface="+mn-cs"/>
              </a:rPr>
              <a:t> treatment</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sp>
        <p:nvSpPr>
          <p:cNvPr id="353" name="TextBox 352">
            <a:extLst>
              <a:ext uri="{FF2B5EF4-FFF2-40B4-BE49-F238E27FC236}">
                <a16:creationId xmlns:a16="http://schemas.microsoft.com/office/drawing/2014/main" id="{647389BC-F877-13CC-024C-3F8528E6F2D9}"/>
              </a:ext>
            </a:extLst>
          </p:cNvPr>
          <p:cNvSpPr txBox="1"/>
          <p:nvPr/>
        </p:nvSpPr>
        <p:spPr>
          <a:xfrm>
            <a:off x="9176328" y="4510067"/>
            <a:ext cx="11117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2C2825"/>
                </a:solidFill>
                <a:effectLst/>
                <a:uLnTx/>
                <a:uFillTx/>
                <a:latin typeface="Calibri"/>
                <a:ea typeface="+mn-ea"/>
                <a:cs typeface="+mn-cs"/>
              </a:rPr>
              <a:t>Favors</a:t>
            </a:r>
            <a:r>
              <a:rPr kumimoji="0" lang="en-GB" sz="1200" b="0" i="0" u="none" strike="noStrike" kern="1200" cap="none" spc="0" normalizeH="0" baseline="0" noProof="0">
                <a:ln>
                  <a:noFill/>
                </a:ln>
                <a:solidFill>
                  <a:srgbClr val="2C2825"/>
                </a:solidFill>
                <a:effectLst/>
                <a:uLnTx/>
                <a:uFillTx/>
                <a:latin typeface="Calibri"/>
                <a:ea typeface="+mn-ea"/>
                <a:cs typeface="+mn-cs"/>
              </a:rPr>
              <a:t> placebo</a:t>
            </a:r>
            <a:endParaRPr kumimoji="0" lang="en-US" sz="1200" b="0" i="0" u="none" strike="noStrike" kern="1200" cap="none" spc="0" normalizeH="0" baseline="0" noProof="0">
              <a:ln>
                <a:noFill/>
              </a:ln>
              <a:solidFill>
                <a:srgbClr val="2C2825"/>
              </a:solidFill>
              <a:effectLst/>
              <a:uLnTx/>
              <a:uFillTx/>
              <a:latin typeface="Calibri"/>
              <a:ea typeface="+mn-ea"/>
              <a:cs typeface="+mn-cs"/>
            </a:endParaRPr>
          </a:p>
        </p:txBody>
      </p:sp>
      <p:cxnSp>
        <p:nvCxnSpPr>
          <p:cNvPr id="354" name="Straight Connector 353">
            <a:extLst>
              <a:ext uri="{FF2B5EF4-FFF2-40B4-BE49-F238E27FC236}">
                <a16:creationId xmlns:a16="http://schemas.microsoft.com/office/drawing/2014/main" id="{8CE6E508-00E4-CE73-CF2D-4A3DA6CE236F}"/>
              </a:ext>
            </a:extLst>
          </p:cNvPr>
          <p:cNvCxnSpPr>
            <a:cxnSpLocks/>
          </p:cNvCxnSpPr>
          <p:nvPr/>
        </p:nvCxnSpPr>
        <p:spPr>
          <a:xfrm>
            <a:off x="6887235" y="4883358"/>
            <a:ext cx="5007016" cy="0"/>
          </a:xfrm>
          <a:prstGeom prst="line">
            <a:avLst/>
          </a:prstGeom>
          <a:ln w="15875"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178" name="TextBox 177">
            <a:extLst>
              <a:ext uri="{FF2B5EF4-FFF2-40B4-BE49-F238E27FC236}">
                <a16:creationId xmlns:a16="http://schemas.microsoft.com/office/drawing/2014/main" id="{71814D7F-C2A1-754A-92B2-AA5CDB55F962}"/>
              </a:ext>
            </a:extLst>
          </p:cNvPr>
          <p:cNvSpPr txBox="1"/>
          <p:nvPr/>
        </p:nvSpPr>
        <p:spPr>
          <a:xfrm rot="20903554">
            <a:off x="10497591" y="900181"/>
            <a:ext cx="1525610"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000" dirty="0"/>
              <a:t>Combination</a:t>
            </a:r>
          </a:p>
          <a:p>
            <a:pPr algn="ctr"/>
            <a:r>
              <a:rPr lang="en-US" sz="2000" dirty="0"/>
              <a:t>Therapy</a:t>
            </a:r>
          </a:p>
        </p:txBody>
      </p:sp>
      <p:sp>
        <p:nvSpPr>
          <p:cNvPr id="179" name="Title 1">
            <a:extLst>
              <a:ext uri="{FF2B5EF4-FFF2-40B4-BE49-F238E27FC236}">
                <a16:creationId xmlns:a16="http://schemas.microsoft.com/office/drawing/2014/main" id="{3283BF63-D0FE-3841-B374-8272C133C71F}"/>
              </a:ext>
            </a:extLst>
          </p:cNvPr>
          <p:cNvSpPr txBox="1">
            <a:spLocks/>
          </p:cNvSpPr>
          <p:nvPr/>
        </p:nvSpPr>
        <p:spPr bwMode="auto">
          <a:xfrm>
            <a:off x="308182" y="151781"/>
            <a:ext cx="1163509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0" fontAlgn="base" hangingPunct="0">
              <a:lnSpc>
                <a:spcPct val="90000"/>
              </a:lnSpc>
              <a:spcBef>
                <a:spcPct val="0"/>
              </a:spcBef>
              <a:spcAft>
                <a:spcPct val="0"/>
              </a:spcAft>
              <a:defRPr sz="2400" kern="1200">
                <a:solidFill>
                  <a:schemeClr val="tx2"/>
                </a:solidFill>
                <a:latin typeface="+mj-lt"/>
                <a:ea typeface="+mj-ea"/>
                <a:cs typeface="+mj-cs"/>
              </a:defRPr>
            </a:lvl1pPr>
            <a:lvl2pPr algn="l" defTabSz="457200" rtl="0" eaLnBrk="0" fontAlgn="base" hangingPunct="0">
              <a:lnSpc>
                <a:spcPct val="90000"/>
              </a:lnSpc>
              <a:spcBef>
                <a:spcPct val="0"/>
              </a:spcBef>
              <a:spcAft>
                <a:spcPct val="0"/>
              </a:spcAft>
              <a:defRPr sz="2400">
                <a:solidFill>
                  <a:srgbClr val="071D49"/>
                </a:solidFill>
                <a:latin typeface="Calibri" pitchFamily="34" charset="0"/>
              </a:defRPr>
            </a:lvl2pPr>
            <a:lvl3pPr algn="l" defTabSz="457200" rtl="0" eaLnBrk="0" fontAlgn="base" hangingPunct="0">
              <a:lnSpc>
                <a:spcPct val="90000"/>
              </a:lnSpc>
              <a:spcBef>
                <a:spcPct val="0"/>
              </a:spcBef>
              <a:spcAft>
                <a:spcPct val="0"/>
              </a:spcAft>
              <a:defRPr sz="2400">
                <a:solidFill>
                  <a:srgbClr val="071D49"/>
                </a:solidFill>
                <a:latin typeface="Calibri" pitchFamily="34" charset="0"/>
              </a:defRPr>
            </a:lvl3pPr>
            <a:lvl4pPr algn="l" defTabSz="457200" rtl="0" eaLnBrk="0" fontAlgn="base" hangingPunct="0">
              <a:lnSpc>
                <a:spcPct val="90000"/>
              </a:lnSpc>
              <a:spcBef>
                <a:spcPct val="0"/>
              </a:spcBef>
              <a:spcAft>
                <a:spcPct val="0"/>
              </a:spcAft>
              <a:defRPr sz="2400">
                <a:solidFill>
                  <a:srgbClr val="071D49"/>
                </a:solidFill>
                <a:latin typeface="Calibri" pitchFamily="34" charset="0"/>
              </a:defRPr>
            </a:lvl4pPr>
            <a:lvl5pPr algn="l" defTabSz="457200" rtl="0" eaLnBrk="0" fontAlgn="base" hangingPunct="0">
              <a:lnSpc>
                <a:spcPct val="90000"/>
              </a:lnSpc>
              <a:spcBef>
                <a:spcPct val="0"/>
              </a:spcBef>
              <a:spcAft>
                <a:spcPct val="0"/>
              </a:spcAft>
              <a:defRPr sz="2400">
                <a:solidFill>
                  <a:srgbClr val="071D49"/>
                </a:solidFill>
                <a:latin typeface="Calibri" pitchFamily="34" charset="0"/>
              </a:defRPr>
            </a:lvl5pPr>
            <a:lvl6pPr marL="457200" algn="l" defTabSz="457200" rtl="0" fontAlgn="base">
              <a:lnSpc>
                <a:spcPct val="90000"/>
              </a:lnSpc>
              <a:spcBef>
                <a:spcPct val="0"/>
              </a:spcBef>
              <a:spcAft>
                <a:spcPct val="0"/>
              </a:spcAft>
              <a:defRPr sz="2400">
                <a:solidFill>
                  <a:srgbClr val="071D49"/>
                </a:solidFill>
                <a:latin typeface="Calibri" pitchFamily="34" charset="0"/>
              </a:defRPr>
            </a:lvl6pPr>
            <a:lvl7pPr marL="914400" algn="l" defTabSz="457200" rtl="0" fontAlgn="base">
              <a:lnSpc>
                <a:spcPct val="90000"/>
              </a:lnSpc>
              <a:spcBef>
                <a:spcPct val="0"/>
              </a:spcBef>
              <a:spcAft>
                <a:spcPct val="0"/>
              </a:spcAft>
              <a:defRPr sz="2400">
                <a:solidFill>
                  <a:srgbClr val="071D49"/>
                </a:solidFill>
                <a:latin typeface="Calibri" pitchFamily="34" charset="0"/>
              </a:defRPr>
            </a:lvl7pPr>
            <a:lvl8pPr marL="1371600" algn="l" defTabSz="457200" rtl="0" fontAlgn="base">
              <a:lnSpc>
                <a:spcPct val="90000"/>
              </a:lnSpc>
              <a:spcBef>
                <a:spcPct val="0"/>
              </a:spcBef>
              <a:spcAft>
                <a:spcPct val="0"/>
              </a:spcAft>
              <a:defRPr sz="2400">
                <a:solidFill>
                  <a:srgbClr val="071D49"/>
                </a:solidFill>
                <a:latin typeface="Calibri" pitchFamily="34" charset="0"/>
              </a:defRPr>
            </a:lvl8pPr>
            <a:lvl9pPr marL="1828800" algn="l" defTabSz="457200" rtl="0" fontAlgn="base">
              <a:lnSpc>
                <a:spcPct val="90000"/>
              </a:lnSpc>
              <a:spcBef>
                <a:spcPct val="0"/>
              </a:spcBef>
              <a:spcAft>
                <a:spcPct val="0"/>
              </a:spcAft>
              <a:defRPr sz="2400">
                <a:solidFill>
                  <a:srgbClr val="071D49"/>
                </a:solidFill>
                <a:latin typeface="Calibri" pitchFamily="34" charset="0"/>
              </a:defRPr>
            </a:lvl9pPr>
          </a:lstStyle>
          <a:p>
            <a:r>
              <a:rPr lang="en-US" sz="2300" b="1" u="sng" dirty="0">
                <a:solidFill>
                  <a:schemeClr val="accent1">
                    <a:lumMod val="50000"/>
                  </a:schemeClr>
                </a:solidFill>
                <a:latin typeface="Segoe UI" panose="020B0502040204020203" pitchFamily="34" charset="0"/>
                <a:cs typeface="Segoe UI" panose="020B0502040204020203" pitchFamily="34" charset="0"/>
              </a:rPr>
              <a:t>Short-term</a:t>
            </a:r>
            <a:r>
              <a:rPr lang="en-US" sz="2300" b="1" dirty="0">
                <a:solidFill>
                  <a:schemeClr val="accent1">
                    <a:lumMod val="50000"/>
                  </a:schemeClr>
                </a:solidFill>
                <a:latin typeface="Segoe UI" panose="020B0502040204020203" pitchFamily="34" charset="0"/>
                <a:cs typeface="Segoe UI" panose="020B0502040204020203" pitchFamily="34" charset="0"/>
              </a:rPr>
              <a:t> </a:t>
            </a:r>
            <a:r>
              <a:rPr lang="en-GB" sz="2300" b="1" dirty="0">
                <a:solidFill>
                  <a:schemeClr val="accent1">
                    <a:lumMod val="50000"/>
                  </a:schemeClr>
                </a:solidFill>
                <a:latin typeface="Segoe UI" panose="020B0502040204020203" pitchFamily="34" charset="0"/>
                <a:cs typeface="Segoe UI" panose="020B0502040204020203" pitchFamily="34" charset="0"/>
              </a:rPr>
              <a:t>e</a:t>
            </a:r>
            <a:r>
              <a:rPr lang="en-CH" sz="2300" b="1">
                <a:solidFill>
                  <a:schemeClr val="accent1">
                    <a:lumMod val="50000"/>
                  </a:schemeClr>
                </a:solidFill>
                <a:latin typeface="Segoe UI" panose="020B0502040204020203" pitchFamily="34" charset="0"/>
                <a:cs typeface="Segoe UI" panose="020B0502040204020203" pitchFamily="34" charset="0"/>
              </a:rPr>
              <a:t>ffectiveness of biologics </a:t>
            </a:r>
            <a:r>
              <a:rPr lang="en-CA" sz="2300" b="1" dirty="0">
                <a:solidFill>
                  <a:schemeClr val="accent1">
                    <a:lumMod val="50000"/>
                  </a:schemeClr>
                </a:solidFill>
                <a:latin typeface="Segoe UI" panose="020B0502040204020203" pitchFamily="34" charset="0"/>
                <a:cs typeface="Segoe UI" panose="020B0502040204020203" pitchFamily="34" charset="0"/>
              </a:rPr>
              <a:t>&amp;</a:t>
            </a:r>
            <a:r>
              <a:rPr lang="en-CH" sz="2300" b="1">
                <a:solidFill>
                  <a:schemeClr val="accent1">
                    <a:lumMod val="50000"/>
                  </a:schemeClr>
                </a:solidFill>
                <a:latin typeface="Segoe UI" panose="020B0502040204020203" pitchFamily="34" charset="0"/>
                <a:cs typeface="Segoe UI" panose="020B0502040204020203" pitchFamily="34" charset="0"/>
              </a:rPr>
              <a:t> small molecules:</a:t>
            </a:r>
            <a:r>
              <a:rPr lang="en-GB" sz="2300" b="1" dirty="0">
                <a:solidFill>
                  <a:schemeClr val="accent1">
                    <a:lumMod val="50000"/>
                  </a:schemeClr>
                </a:solidFill>
                <a:latin typeface="Segoe UI" panose="020B0502040204020203" pitchFamily="34" charset="0"/>
                <a:cs typeface="Segoe UI" panose="020B0502040204020203" pitchFamily="34" charset="0"/>
              </a:rPr>
              <a:t> s</a:t>
            </a:r>
            <a:r>
              <a:rPr lang="en-CH" sz="2300" b="1">
                <a:solidFill>
                  <a:schemeClr val="accent1">
                    <a:lumMod val="50000"/>
                  </a:schemeClr>
                </a:solidFill>
                <a:latin typeface="Segoe UI" panose="020B0502040204020203" pitchFamily="34" charset="0"/>
                <a:cs typeface="Segoe UI" panose="020B0502040204020203" pitchFamily="34" charset="0"/>
              </a:rPr>
              <a:t>ystematic review </a:t>
            </a:r>
            <a:r>
              <a:rPr lang="en-CA" sz="2300" b="1" dirty="0">
                <a:solidFill>
                  <a:schemeClr val="accent1">
                    <a:lumMod val="50000"/>
                  </a:schemeClr>
                </a:solidFill>
                <a:latin typeface="Segoe UI" panose="020B0502040204020203" pitchFamily="34" charset="0"/>
                <a:cs typeface="Segoe UI" panose="020B0502040204020203" pitchFamily="34" charset="0"/>
              </a:rPr>
              <a:t>&amp;</a:t>
            </a:r>
            <a:r>
              <a:rPr lang="en-CH" sz="2300" b="1">
                <a:solidFill>
                  <a:schemeClr val="accent1">
                    <a:lumMod val="50000"/>
                  </a:schemeClr>
                </a:solidFill>
                <a:latin typeface="Segoe UI" panose="020B0502040204020203" pitchFamily="34" charset="0"/>
                <a:cs typeface="Segoe UI" panose="020B0502040204020203" pitchFamily="34" charset="0"/>
              </a:rPr>
              <a:t> </a:t>
            </a:r>
            <a:r>
              <a:rPr lang="en-CA" sz="2300" b="1" dirty="0">
                <a:solidFill>
                  <a:schemeClr val="accent1">
                    <a:lumMod val="50000"/>
                  </a:schemeClr>
                </a:solidFill>
                <a:latin typeface="Segoe UI" panose="020B0502040204020203" pitchFamily="34" charset="0"/>
                <a:cs typeface="Segoe UI" panose="020B0502040204020203" pitchFamily="34" charset="0"/>
              </a:rPr>
              <a:t>NMA</a:t>
            </a:r>
            <a:endParaRPr lang="en-CH" sz="2300" b="1">
              <a:solidFill>
                <a:schemeClr val="accent1">
                  <a:lumMod val="50000"/>
                </a:schemeClr>
              </a:solidFill>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AFE3FE2C-0FFD-0427-E8E4-874A66DBE130}"/>
              </a:ext>
            </a:extLst>
          </p:cNvPr>
          <p:cNvSpPr/>
          <p:nvPr/>
        </p:nvSpPr>
        <p:spPr>
          <a:xfrm>
            <a:off x="244774" y="6120000"/>
            <a:ext cx="6114462" cy="59967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NMA – consider potential differences between the populations, treatments and outcomes.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a:ea typeface="+mn-ea"/>
                <a:cs typeface="+mn-cs"/>
              </a:rPr>
              <a:t>NMA are not substitutes for multiple head-to-head RCT comparisons</a:t>
            </a:r>
          </a:p>
        </p:txBody>
      </p:sp>
    </p:spTree>
    <p:extLst>
      <p:ext uri="{BB962C8B-B14F-4D97-AF65-F5344CB8AC3E}">
        <p14:creationId xmlns:p14="http://schemas.microsoft.com/office/powerpoint/2010/main" val="3551996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000" y="14354"/>
            <a:ext cx="4572000" cy="6569476"/>
          </a:xfrm>
          <a:prstGeom prst="rect">
            <a:avLst/>
          </a:prstGeom>
        </p:spPr>
      </p:pic>
      <p:sp>
        <p:nvSpPr>
          <p:cNvPr id="17" name="Title 6"/>
          <p:cNvSpPr>
            <a:spLocks noGrp="1"/>
          </p:cNvSpPr>
          <p:nvPr>
            <p:ph type="title"/>
          </p:nvPr>
        </p:nvSpPr>
        <p:spPr>
          <a:xfrm>
            <a:off x="463550" y="578041"/>
            <a:ext cx="8039100" cy="704849"/>
          </a:xfrm>
        </p:spPr>
        <p:txBody>
          <a:bodyPr>
            <a:normAutofit/>
          </a:bodyPr>
          <a:lstStyle/>
          <a:p>
            <a:r>
              <a:rPr lang="en-CA" b="1" noProof="0" dirty="0">
                <a:latin typeface="Segoe UI" panose="020B0502040204020203" pitchFamily="34" charset="0"/>
                <a:cs typeface="Segoe UI" panose="020B0502040204020203" pitchFamily="34" charset="0"/>
              </a:rPr>
              <a:t>Speaker Disclosures</a:t>
            </a:r>
          </a:p>
        </p:txBody>
      </p:sp>
      <p:sp>
        <p:nvSpPr>
          <p:cNvPr id="13" name="TextBox 12">
            <a:extLst>
              <a:ext uri="{FF2B5EF4-FFF2-40B4-BE49-F238E27FC236}">
                <a16:creationId xmlns:a16="http://schemas.microsoft.com/office/drawing/2014/main" id="{64310387-57C9-274F-85AF-33569FA826B4}"/>
              </a:ext>
            </a:extLst>
          </p:cNvPr>
          <p:cNvSpPr txBox="1"/>
          <p:nvPr/>
        </p:nvSpPr>
        <p:spPr>
          <a:xfrm>
            <a:off x="533400" y="1467469"/>
            <a:ext cx="7899400" cy="3587264"/>
          </a:xfrm>
          <a:prstGeom prst="rect">
            <a:avLst/>
          </a:prstGeom>
          <a:noFill/>
        </p:spPr>
        <p:txBody>
          <a:bodyPr wrap="square">
            <a:spAutoFit/>
          </a:bodyPr>
          <a:lstStyle/>
          <a:p>
            <a:pPr>
              <a:lnSpc>
                <a:spcPct val="120000"/>
              </a:lnSpc>
              <a:spcBef>
                <a:spcPts val="800"/>
              </a:spcBef>
              <a:spcAft>
                <a:spcPts val="800"/>
              </a:spcAft>
            </a:pPr>
            <a:r>
              <a:rPr lang="en-US" sz="2000" dirty="0">
                <a:latin typeface="Segoe UI" panose="020B0502040204020203" pitchFamily="34" charset="0"/>
                <a:cs typeface="Segoe UI" panose="020B0502040204020203" pitchFamily="34" charset="0"/>
              </a:rPr>
              <a:t>Advisory Board/PI/ Investigator/Speaker/Consultant: </a:t>
            </a:r>
          </a:p>
          <a:p>
            <a:pPr>
              <a:lnSpc>
                <a:spcPct val="120000"/>
              </a:lnSpc>
              <a:spcBef>
                <a:spcPts val="800"/>
              </a:spcBef>
              <a:spcAft>
                <a:spcPts val="800"/>
              </a:spcAft>
            </a:pPr>
            <a:r>
              <a:rPr lang="en-US" sz="2000" dirty="0">
                <a:latin typeface="Segoe UI" panose="020B0502040204020203" pitchFamily="34" charset="0"/>
                <a:cs typeface="Segoe UI" panose="020B0502040204020203" pitchFamily="34" charset="0"/>
              </a:rPr>
              <a:t>AbbVie Inc., Akros Pharma Inc. Amgen, Arena Pharmaceuticals, </a:t>
            </a:r>
            <a:r>
              <a:rPr lang="en-US" sz="2000" dirty="0" err="1">
                <a:latin typeface="Segoe UI" panose="020B0502040204020203" pitchFamily="34" charset="0"/>
                <a:cs typeface="Segoe UI" panose="020B0502040204020203" pitchFamily="34" charset="0"/>
              </a:rPr>
              <a:t>Arcutis</a:t>
            </a:r>
            <a:r>
              <a:rPr lang="en-US" sz="2000" dirty="0">
                <a:latin typeface="Segoe UI" panose="020B0502040204020203" pitchFamily="34" charset="0"/>
                <a:cs typeface="Segoe UI" panose="020B0502040204020203" pitchFamily="34" charset="0"/>
              </a:rPr>
              <a:t> Pharmaceuticals Inc., </a:t>
            </a:r>
            <a:r>
              <a:rPr lang="en-US" sz="2000" dirty="0" err="1">
                <a:latin typeface="Segoe UI" panose="020B0502040204020203" pitchFamily="34" charset="0"/>
                <a:cs typeface="Segoe UI" panose="020B0502040204020203" pitchFamily="34" charset="0"/>
              </a:rPr>
              <a:t>Aristea</a:t>
            </a:r>
            <a:r>
              <a:rPr lang="en-US" sz="2000" dirty="0">
                <a:latin typeface="Segoe UI" panose="020B0502040204020203" pitchFamily="34" charset="0"/>
                <a:cs typeface="Segoe UI" panose="020B0502040204020203" pitchFamily="34" charset="0"/>
              </a:rPr>
              <a:t>, Asana Bio Sciences, </a:t>
            </a:r>
            <a:r>
              <a:rPr lang="en-US" sz="2000" dirty="0" err="1">
                <a:latin typeface="Segoe UI" panose="020B0502040204020203" pitchFamily="34" charset="0"/>
                <a:cs typeface="Segoe UI" panose="020B0502040204020203" pitchFamily="34" charset="0"/>
              </a:rPr>
              <a:t>AnaptysBio</a:t>
            </a:r>
            <a:r>
              <a:rPr lang="en-US" sz="2000" dirty="0">
                <a:latin typeface="Segoe UI" panose="020B0502040204020203" pitchFamily="34" charset="0"/>
                <a:cs typeface="Segoe UI" panose="020B0502040204020203" pitchFamily="34" charset="0"/>
              </a:rPr>
              <a:t>, Bausch Health, Boehringer Ingelheim International, Bristol Myers Squibb, Celgene, </a:t>
            </a:r>
            <a:r>
              <a:rPr lang="en-US" sz="2000" dirty="0" err="1">
                <a:latin typeface="Segoe UI" panose="020B0502040204020203" pitchFamily="34" charset="0"/>
                <a:cs typeface="Segoe UI" panose="020B0502040204020203" pitchFamily="34" charset="0"/>
              </a:rPr>
              <a:t>Coherus</a:t>
            </a:r>
            <a:r>
              <a:rPr lang="en-US" sz="2000" dirty="0">
                <a:latin typeface="Segoe UI" panose="020B0502040204020203" pitchFamily="34" charset="0"/>
                <a:cs typeface="Segoe UI" panose="020B0502040204020203" pitchFamily="34" charset="0"/>
              </a:rPr>
              <a:t> Biosciences,  </a:t>
            </a:r>
            <a:r>
              <a:rPr lang="en-US" sz="2000" dirty="0" err="1">
                <a:latin typeface="Segoe UI" panose="020B0502040204020203" pitchFamily="34" charset="0"/>
                <a:cs typeface="Segoe UI" panose="020B0502040204020203" pitchFamily="34" charset="0"/>
              </a:rPr>
              <a:t>Dermavant</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Dermira</a:t>
            </a:r>
            <a:r>
              <a:rPr lang="en-US" sz="2000" dirty="0">
                <a:latin typeface="Segoe UI" panose="020B0502040204020203" pitchFamily="34" charset="0"/>
                <a:cs typeface="Segoe UI" panose="020B0502040204020203" pitchFamily="34" charset="0"/>
              </a:rPr>
              <a:t> Inc., Eli Lilly, Galderma SA., GSK, Janssen Inc., Kyowa Kirin, LEO Pharma, </a:t>
            </a:r>
            <a:r>
              <a:rPr lang="en-US" sz="2000" dirty="0" err="1">
                <a:latin typeface="Segoe UI" panose="020B0502040204020203" pitchFamily="34" charset="0"/>
                <a:cs typeface="Segoe UI" panose="020B0502040204020203" pitchFamily="34" charset="0"/>
              </a:rPr>
              <a:t>MedImmune</a:t>
            </a:r>
            <a:r>
              <a:rPr lang="en-US" sz="2000" dirty="0">
                <a:latin typeface="Segoe UI" panose="020B0502040204020203" pitchFamily="34" charset="0"/>
                <a:cs typeface="Segoe UI" panose="020B0502040204020203" pitchFamily="34" charset="0"/>
              </a:rPr>
              <a:t>, Merck &amp; Co., Meiji, </a:t>
            </a:r>
            <a:r>
              <a:rPr lang="en-US" sz="2000" dirty="0" err="1">
                <a:latin typeface="Segoe UI" panose="020B0502040204020203" pitchFamily="34" charset="0"/>
                <a:cs typeface="Segoe UI" panose="020B0502040204020203" pitchFamily="34" charset="0"/>
              </a:rPr>
              <a:t>Moonlake</a:t>
            </a:r>
            <a:r>
              <a:rPr lang="en-US" sz="2000" dirty="0">
                <a:latin typeface="Segoe UI" panose="020B0502040204020203" pitchFamily="34" charset="0"/>
                <a:cs typeface="Segoe UI" panose="020B0502040204020203" pitchFamily="34" charset="0"/>
              </a:rPr>
              <a:t>, Novartis Pharmaceuticals, Nimbus Therapeutics, Pfizer Inc., Regeneron, </a:t>
            </a:r>
            <a:r>
              <a:rPr lang="en-US" sz="2000" dirty="0" err="1">
                <a:latin typeface="Segoe UI" panose="020B0502040204020203" pitchFamily="34" charset="0"/>
                <a:cs typeface="Segoe UI" panose="020B0502040204020203" pitchFamily="34" charset="0"/>
              </a:rPr>
              <a:t>Reistone</a:t>
            </a:r>
            <a:r>
              <a:rPr lang="en-US" sz="2000" dirty="0">
                <a:latin typeface="Segoe UI" panose="020B0502040204020203" pitchFamily="34" charset="0"/>
                <a:cs typeface="Segoe UI" panose="020B0502040204020203" pitchFamily="34" charset="0"/>
              </a:rPr>
              <a:t>, Sanofi Genzyme, Sun Pharmaceuticals, and UCB</a:t>
            </a:r>
            <a:r>
              <a:rPr lang="en-US" sz="1800" dirty="0">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49148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62C7293-2251-AB4C-8FB9-2D6E168D5664}"/>
              </a:ext>
            </a:extLst>
          </p:cNvPr>
          <p:cNvSpPr/>
          <p:nvPr/>
        </p:nvSpPr>
        <p:spPr>
          <a:xfrm>
            <a:off x="4177598" y="3652837"/>
            <a:ext cx="2664558" cy="28252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CE1B8AA-5EBB-5540-8789-25EE6EC27BE4}"/>
              </a:ext>
            </a:extLst>
          </p:cNvPr>
          <p:cNvSpPr/>
          <p:nvPr/>
        </p:nvSpPr>
        <p:spPr>
          <a:xfrm>
            <a:off x="7167283" y="3652837"/>
            <a:ext cx="2664558" cy="28252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049B1F2-90B6-9940-A270-9DD10AAA0BDF}"/>
              </a:ext>
            </a:extLst>
          </p:cNvPr>
          <p:cNvSpPr/>
          <p:nvPr/>
        </p:nvSpPr>
        <p:spPr>
          <a:xfrm>
            <a:off x="1097706" y="3642846"/>
            <a:ext cx="2664558" cy="28252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7631F27-0DB4-9F46-AC35-672036BE95E8}"/>
              </a:ext>
            </a:extLst>
          </p:cNvPr>
          <p:cNvSpPr>
            <a:spLocks noGrp="1"/>
          </p:cNvSpPr>
          <p:nvPr>
            <p:ph type="title"/>
          </p:nvPr>
        </p:nvSpPr>
        <p:spPr/>
        <p:txBody>
          <a:bodyPr>
            <a:normAutofit/>
          </a:bodyPr>
          <a:lstStyle/>
          <a:p>
            <a:r>
              <a:rPr lang="en-US" sz="4400" b="1" dirty="0"/>
              <a:t>Safety with Monoclonal antibodies</a:t>
            </a:r>
          </a:p>
        </p:txBody>
      </p:sp>
      <p:sp>
        <p:nvSpPr>
          <p:cNvPr id="3" name="Content Placeholder 2">
            <a:extLst>
              <a:ext uri="{FF2B5EF4-FFF2-40B4-BE49-F238E27FC236}">
                <a16:creationId xmlns:a16="http://schemas.microsoft.com/office/drawing/2014/main" id="{B5C5C07D-96F2-5646-95A5-DD99657364BC}"/>
              </a:ext>
            </a:extLst>
          </p:cNvPr>
          <p:cNvSpPr>
            <a:spLocks noGrp="1"/>
          </p:cNvSpPr>
          <p:nvPr>
            <p:ph idx="1"/>
          </p:nvPr>
        </p:nvSpPr>
        <p:spPr>
          <a:xfrm>
            <a:off x="838200" y="1538578"/>
            <a:ext cx="10515600" cy="1692275"/>
          </a:xfrm>
        </p:spPr>
        <p:txBody>
          <a:bodyPr/>
          <a:lstStyle/>
          <a:p>
            <a:r>
              <a:rPr lang="en-US" dirty="0"/>
              <a:t>Dupilumab, tralokinumab, lebrikizumab</a:t>
            </a:r>
          </a:p>
          <a:p>
            <a:pPr lvl="1"/>
            <a:r>
              <a:rPr lang="en-US" dirty="0"/>
              <a:t>Similar safety profiles between agents</a:t>
            </a:r>
          </a:p>
          <a:p>
            <a:pPr lvl="1"/>
            <a:r>
              <a:rPr lang="en-US" dirty="0"/>
              <a:t>No laboratory parameter changes</a:t>
            </a:r>
          </a:p>
          <a:p>
            <a:pPr lvl="1"/>
            <a:r>
              <a:rPr lang="en-US" dirty="0"/>
              <a:t>No drug-drug interactions</a:t>
            </a:r>
          </a:p>
          <a:p>
            <a:pPr marL="457200" lvl="1" indent="0">
              <a:buNone/>
            </a:pPr>
            <a:endParaRPr lang="en-US" dirty="0"/>
          </a:p>
        </p:txBody>
      </p:sp>
      <p:sp>
        <p:nvSpPr>
          <p:cNvPr id="4" name="Slide Number Placeholder 3">
            <a:extLst>
              <a:ext uri="{FF2B5EF4-FFF2-40B4-BE49-F238E27FC236}">
                <a16:creationId xmlns:a16="http://schemas.microsoft.com/office/drawing/2014/main" id="{FF0F1E60-E680-BB4F-8B70-437D8F8FAA1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FA19188-CCD0-4FFB-8DFB-60D3E72DC091}" type="slidenum">
              <a:rPr kumimoji="0" lang="en-US" sz="1200" b="0" i="0" u="none" strike="noStrike" kern="1200" cap="none" spc="0" normalizeH="0" baseline="0" noProof="0" smtClean="0">
                <a:ln>
                  <a:noFill/>
                </a:ln>
                <a:solidFill>
                  <a:srgbClr val="732861"/>
                </a:solidFill>
                <a:effectLst/>
                <a:uLnTx/>
                <a:uFillTx/>
                <a:latin typeface="Franklin Gothic Medium Cond" panose="020B06060304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732861"/>
              </a:solidFill>
              <a:effectLst/>
              <a:uLnTx/>
              <a:uFillTx/>
              <a:latin typeface="Franklin Gothic Medium Cond" panose="020B0606030402020204" pitchFamily="34" charset="0"/>
              <a:ea typeface="+mn-ea"/>
              <a:cs typeface="+mn-cs"/>
            </a:endParaRPr>
          </a:p>
        </p:txBody>
      </p:sp>
      <p:pic>
        <p:nvPicPr>
          <p:cNvPr id="13" name="Picture 12">
            <a:extLst>
              <a:ext uri="{FF2B5EF4-FFF2-40B4-BE49-F238E27FC236}">
                <a16:creationId xmlns:a16="http://schemas.microsoft.com/office/drawing/2014/main" id="{CB75BD9D-8D05-6349-A95B-5DD54403888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44343" y="3678528"/>
            <a:ext cx="1943100" cy="1943100"/>
          </a:xfrm>
          <a:prstGeom prst="rect">
            <a:avLst/>
          </a:prstGeom>
        </p:spPr>
      </p:pic>
      <p:pic>
        <p:nvPicPr>
          <p:cNvPr id="17" name="Picture 16">
            <a:extLst>
              <a:ext uri="{FF2B5EF4-FFF2-40B4-BE49-F238E27FC236}">
                <a16:creationId xmlns:a16="http://schemas.microsoft.com/office/drawing/2014/main" id="{135DEF09-10C7-624A-8245-227B5A62BE5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02970" y="3713698"/>
            <a:ext cx="1765300" cy="1765300"/>
          </a:xfrm>
          <a:prstGeom prst="rect">
            <a:avLst/>
          </a:prstGeom>
        </p:spPr>
      </p:pic>
      <p:pic>
        <p:nvPicPr>
          <p:cNvPr id="23" name="Picture 22">
            <a:extLst>
              <a:ext uri="{FF2B5EF4-FFF2-40B4-BE49-F238E27FC236}">
                <a16:creationId xmlns:a16="http://schemas.microsoft.com/office/drawing/2014/main" id="{F6A97591-0FDC-EF45-A9DA-83884E3225E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39050" y="3517900"/>
            <a:ext cx="1943100" cy="1943100"/>
          </a:xfrm>
          <a:prstGeom prst="rect">
            <a:avLst/>
          </a:prstGeom>
        </p:spPr>
      </p:pic>
      <p:sp>
        <p:nvSpPr>
          <p:cNvPr id="24" name="Chord 23">
            <a:extLst>
              <a:ext uri="{FF2B5EF4-FFF2-40B4-BE49-F238E27FC236}">
                <a16:creationId xmlns:a16="http://schemas.microsoft.com/office/drawing/2014/main" id="{DE8A7B61-DA6E-114D-AADE-7F958FF18D2A}"/>
              </a:ext>
            </a:extLst>
          </p:cNvPr>
          <p:cNvSpPr/>
          <p:nvPr/>
        </p:nvSpPr>
        <p:spPr>
          <a:xfrm rot="17483202">
            <a:off x="8043038" y="4751319"/>
            <a:ext cx="711470" cy="778914"/>
          </a:xfrm>
          <a:prstGeom prst="chord">
            <a:avLst/>
          </a:prstGeom>
          <a:solidFill>
            <a:srgbClr val="C0000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FFEC1D6-7968-F843-AE65-CD484FE4B405}"/>
              </a:ext>
            </a:extLst>
          </p:cNvPr>
          <p:cNvSpPr txBox="1"/>
          <p:nvPr/>
        </p:nvSpPr>
        <p:spPr>
          <a:xfrm>
            <a:off x="1611714" y="5390931"/>
            <a:ext cx="1603644" cy="923330"/>
          </a:xfrm>
          <a:prstGeom prst="rect">
            <a:avLst/>
          </a:prstGeom>
          <a:noFill/>
        </p:spPr>
        <p:txBody>
          <a:bodyPr wrap="none" rtlCol="0">
            <a:spAutoFit/>
          </a:bodyPr>
          <a:lstStyle/>
          <a:p>
            <a:pPr algn="ctr"/>
            <a:r>
              <a:rPr lang="en-US" dirty="0"/>
              <a:t>Ocular Surface </a:t>
            </a:r>
          </a:p>
          <a:p>
            <a:pPr algn="ctr"/>
            <a:r>
              <a:rPr lang="en-US" dirty="0"/>
              <a:t>Disease </a:t>
            </a:r>
          </a:p>
          <a:p>
            <a:pPr algn="ctr"/>
            <a:r>
              <a:rPr lang="en-US" dirty="0"/>
              <a:t>(conjunctivitis)</a:t>
            </a:r>
          </a:p>
        </p:txBody>
      </p:sp>
      <p:sp>
        <p:nvSpPr>
          <p:cNvPr id="39" name="TextBox 38">
            <a:extLst>
              <a:ext uri="{FF2B5EF4-FFF2-40B4-BE49-F238E27FC236}">
                <a16:creationId xmlns:a16="http://schemas.microsoft.com/office/drawing/2014/main" id="{00DDEB0A-5B31-EB4E-B27A-0A4E86C3586F}"/>
              </a:ext>
            </a:extLst>
          </p:cNvPr>
          <p:cNvSpPr txBox="1"/>
          <p:nvPr/>
        </p:nvSpPr>
        <p:spPr>
          <a:xfrm>
            <a:off x="5007877" y="5376145"/>
            <a:ext cx="1355440" cy="946517"/>
          </a:xfrm>
          <a:prstGeom prst="rect">
            <a:avLst/>
          </a:prstGeom>
          <a:noFill/>
        </p:spPr>
        <p:txBody>
          <a:bodyPr wrap="square" rtlCol="0">
            <a:spAutoFit/>
          </a:bodyPr>
          <a:lstStyle/>
          <a:p>
            <a:pPr algn="ctr"/>
            <a:r>
              <a:rPr lang="en-US" dirty="0"/>
              <a:t>Head and neck erythema</a:t>
            </a:r>
          </a:p>
        </p:txBody>
      </p:sp>
      <p:sp>
        <p:nvSpPr>
          <p:cNvPr id="40" name="TextBox 39">
            <a:extLst>
              <a:ext uri="{FF2B5EF4-FFF2-40B4-BE49-F238E27FC236}">
                <a16:creationId xmlns:a16="http://schemas.microsoft.com/office/drawing/2014/main" id="{99F749F6-48D0-C04A-A255-CF34DF80F5C6}"/>
              </a:ext>
            </a:extLst>
          </p:cNvPr>
          <p:cNvSpPr txBox="1"/>
          <p:nvPr/>
        </p:nvSpPr>
        <p:spPr>
          <a:xfrm>
            <a:off x="7721112" y="5600309"/>
            <a:ext cx="1355440" cy="646331"/>
          </a:xfrm>
          <a:prstGeom prst="rect">
            <a:avLst/>
          </a:prstGeom>
          <a:noFill/>
        </p:spPr>
        <p:txBody>
          <a:bodyPr wrap="square" rtlCol="0">
            <a:spAutoFit/>
          </a:bodyPr>
          <a:lstStyle/>
          <a:p>
            <a:pPr algn="ctr"/>
            <a:r>
              <a:rPr lang="en-US" dirty="0"/>
              <a:t>Injection site reaction</a:t>
            </a:r>
          </a:p>
        </p:txBody>
      </p:sp>
    </p:spTree>
    <p:extLst>
      <p:ext uri="{BB962C8B-B14F-4D97-AF65-F5344CB8AC3E}">
        <p14:creationId xmlns:p14="http://schemas.microsoft.com/office/powerpoint/2010/main" val="4290896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0F1E60-E680-BB4F-8B70-437D8F8FAA11}"/>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BFA19188-CCD0-4FFB-8DFB-60D3E72DC091}" type="slidenum">
              <a:rPr kumimoji="0" lang="en-US" sz="1200" b="0" i="0" u="none" strike="noStrike" kern="1200" cap="none" spc="0" normalizeH="0" baseline="0" noProof="0" smtClean="0">
                <a:ln>
                  <a:noFill/>
                </a:ln>
                <a:solidFill>
                  <a:srgbClr val="732861"/>
                </a:solidFill>
                <a:effectLst/>
                <a:uLnTx/>
                <a:uFillTx/>
                <a:latin typeface="Franklin Gothic Medium Cond" panose="020B06060304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732861"/>
              </a:solidFill>
              <a:effectLst/>
              <a:uLnTx/>
              <a:uFillTx/>
              <a:latin typeface="Franklin Gothic Medium Cond" panose="020B0606030402020204" pitchFamily="34" charset="0"/>
              <a:ea typeface="+mn-ea"/>
              <a:cs typeface="+mn-cs"/>
            </a:endParaRPr>
          </a:p>
        </p:txBody>
      </p:sp>
      <p:sp>
        <p:nvSpPr>
          <p:cNvPr id="5" name="Title 4">
            <a:extLst>
              <a:ext uri="{FF2B5EF4-FFF2-40B4-BE49-F238E27FC236}">
                <a16:creationId xmlns:a16="http://schemas.microsoft.com/office/drawing/2014/main" id="{57631F27-0DB4-9F46-AC35-672036BE95E8}"/>
              </a:ext>
            </a:extLst>
          </p:cNvPr>
          <p:cNvSpPr>
            <a:spLocks noGrp="1"/>
          </p:cNvSpPr>
          <p:nvPr>
            <p:ph type="title"/>
          </p:nvPr>
        </p:nvSpPr>
        <p:spPr>
          <a:xfrm>
            <a:off x="802215" y="118665"/>
            <a:ext cx="10515600" cy="1325563"/>
          </a:xfrm>
        </p:spPr>
        <p:txBody>
          <a:bodyPr>
            <a:normAutofit/>
          </a:bodyPr>
          <a:lstStyle/>
          <a:p>
            <a:r>
              <a:rPr lang="en-US" sz="4400" b="1" dirty="0"/>
              <a:t>Safety with JAK inhibitors</a:t>
            </a:r>
          </a:p>
        </p:txBody>
      </p:sp>
      <p:grpSp>
        <p:nvGrpSpPr>
          <p:cNvPr id="6" name="Group 5">
            <a:extLst>
              <a:ext uri="{FF2B5EF4-FFF2-40B4-BE49-F238E27FC236}">
                <a16:creationId xmlns:a16="http://schemas.microsoft.com/office/drawing/2014/main" id="{628AE2B1-517B-DB48-B36C-D82B6A88C2FD}"/>
              </a:ext>
            </a:extLst>
          </p:cNvPr>
          <p:cNvGrpSpPr/>
          <p:nvPr/>
        </p:nvGrpSpPr>
        <p:grpSpPr>
          <a:xfrm>
            <a:off x="365760" y="1569721"/>
            <a:ext cx="4692150" cy="4391568"/>
            <a:chOff x="3920153" y="2221342"/>
            <a:chExt cx="3060000" cy="3060000"/>
          </a:xfrm>
        </p:grpSpPr>
        <p:grpSp>
          <p:nvGrpSpPr>
            <p:cNvPr id="7" name="Group 6">
              <a:extLst>
                <a:ext uri="{FF2B5EF4-FFF2-40B4-BE49-F238E27FC236}">
                  <a16:creationId xmlns:a16="http://schemas.microsoft.com/office/drawing/2014/main" id="{D6E560B5-2791-F744-90B3-3B3F6D0A9F1E}"/>
                </a:ext>
              </a:extLst>
            </p:cNvPr>
            <p:cNvGrpSpPr/>
            <p:nvPr/>
          </p:nvGrpSpPr>
          <p:grpSpPr>
            <a:xfrm>
              <a:off x="3920153" y="2221342"/>
              <a:ext cx="3060000" cy="3060000"/>
              <a:chOff x="3920153" y="2221342"/>
              <a:chExt cx="3060000" cy="3060000"/>
            </a:xfrm>
          </p:grpSpPr>
          <p:sp>
            <p:nvSpPr>
              <p:cNvPr id="28" name="Oval 27">
                <a:extLst>
                  <a:ext uri="{FF2B5EF4-FFF2-40B4-BE49-F238E27FC236}">
                    <a16:creationId xmlns:a16="http://schemas.microsoft.com/office/drawing/2014/main" id="{D2A19B3B-F357-B341-B5F7-77E9C19AC89F}"/>
                  </a:ext>
                </a:extLst>
              </p:cNvPr>
              <p:cNvSpPr/>
              <p:nvPr/>
            </p:nvSpPr>
            <p:spPr>
              <a:xfrm>
                <a:off x="3920153" y="2221342"/>
                <a:ext cx="3060000" cy="3060000"/>
              </a:xfrm>
              <a:prstGeom prst="ellips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EE83A9B-35A0-8B42-9298-E9CCC0B1F385}"/>
                  </a:ext>
                </a:extLst>
              </p:cNvPr>
              <p:cNvSpPr txBox="1"/>
              <p:nvPr/>
            </p:nvSpPr>
            <p:spPr>
              <a:xfrm>
                <a:off x="5170066" y="3525254"/>
                <a:ext cx="639787" cy="4289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Safety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Concerns</a:t>
                </a:r>
              </a:p>
            </p:txBody>
          </p:sp>
          <p:sp>
            <p:nvSpPr>
              <p:cNvPr id="30" name="Oval 29">
                <a:extLst>
                  <a:ext uri="{FF2B5EF4-FFF2-40B4-BE49-F238E27FC236}">
                    <a16:creationId xmlns:a16="http://schemas.microsoft.com/office/drawing/2014/main" id="{26582674-9A17-7F48-A4B2-7B971C89843A}"/>
                  </a:ext>
                </a:extLst>
              </p:cNvPr>
              <p:cNvSpPr/>
              <p:nvPr/>
            </p:nvSpPr>
            <p:spPr>
              <a:xfrm>
                <a:off x="5069337" y="3332393"/>
                <a:ext cx="852487" cy="861605"/>
              </a:xfrm>
              <a:prstGeom prst="ellipse">
                <a:avLst/>
              </a:prstGeom>
              <a:noFill/>
              <a:ln w="111125">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8" name="Straight Connector 7">
              <a:extLst>
                <a:ext uri="{FF2B5EF4-FFF2-40B4-BE49-F238E27FC236}">
                  <a16:creationId xmlns:a16="http://schemas.microsoft.com/office/drawing/2014/main" id="{AE462743-E3B0-DA40-B858-9345E47D375D}"/>
                </a:ext>
              </a:extLst>
            </p:cNvPr>
            <p:cNvCxnSpPr>
              <a:cxnSpLocks/>
            </p:cNvCxnSpPr>
            <p:nvPr/>
          </p:nvCxnSpPr>
          <p:spPr>
            <a:xfrm flipV="1">
              <a:off x="5495580" y="3044393"/>
              <a:ext cx="0" cy="288000"/>
            </a:xfrm>
            <a:prstGeom prst="line">
              <a:avLst/>
            </a:prstGeom>
            <a:ln w="28575">
              <a:solidFill>
                <a:srgbClr val="A6A6A6"/>
              </a:solidFill>
              <a:headEnd type="oval"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0A7690-3F8C-234B-BF88-6E24D036570D}"/>
                </a:ext>
              </a:extLst>
            </p:cNvPr>
            <p:cNvCxnSpPr>
              <a:cxnSpLocks/>
            </p:cNvCxnSpPr>
            <p:nvPr/>
          </p:nvCxnSpPr>
          <p:spPr>
            <a:xfrm flipV="1">
              <a:off x="5914515" y="3467489"/>
              <a:ext cx="301403" cy="108641"/>
            </a:xfrm>
            <a:prstGeom prst="line">
              <a:avLst/>
            </a:prstGeom>
            <a:ln w="28575">
              <a:solidFill>
                <a:srgbClr val="A6A6A6"/>
              </a:solidFill>
              <a:headEnd type="oval"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AB335B-9FDB-DB4E-92B0-AF893A3A9F25}"/>
                </a:ext>
              </a:extLst>
            </p:cNvPr>
            <p:cNvCxnSpPr>
              <a:cxnSpLocks/>
            </p:cNvCxnSpPr>
            <p:nvPr/>
          </p:nvCxnSpPr>
          <p:spPr>
            <a:xfrm>
              <a:off x="5767788" y="4100244"/>
              <a:ext cx="235199" cy="228024"/>
            </a:xfrm>
            <a:prstGeom prst="line">
              <a:avLst/>
            </a:prstGeom>
            <a:ln w="28575">
              <a:solidFill>
                <a:srgbClr val="A6A6A6"/>
              </a:solidFill>
              <a:headEnd type="oval"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D1D3F5-A7E3-C641-9233-FBD9B210CA57}"/>
                </a:ext>
              </a:extLst>
            </p:cNvPr>
            <p:cNvCxnSpPr>
              <a:cxnSpLocks/>
            </p:cNvCxnSpPr>
            <p:nvPr/>
          </p:nvCxnSpPr>
          <p:spPr>
            <a:xfrm flipH="1">
              <a:off x="4968538" y="4118710"/>
              <a:ext cx="271902" cy="228023"/>
            </a:xfrm>
            <a:prstGeom prst="line">
              <a:avLst/>
            </a:prstGeom>
            <a:ln w="28575">
              <a:solidFill>
                <a:srgbClr val="A6A6A6"/>
              </a:solidFill>
              <a:headEnd type="oval"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0E4653-5B84-DD42-87AA-ACB311DD3BDD}"/>
                </a:ext>
              </a:extLst>
            </p:cNvPr>
            <p:cNvCxnSpPr>
              <a:cxnSpLocks/>
            </p:cNvCxnSpPr>
            <p:nvPr/>
          </p:nvCxnSpPr>
          <p:spPr>
            <a:xfrm>
              <a:off x="4786042" y="3576266"/>
              <a:ext cx="288000" cy="83237"/>
            </a:xfrm>
            <a:prstGeom prst="line">
              <a:avLst/>
            </a:prstGeom>
            <a:ln w="28575">
              <a:solidFill>
                <a:srgbClr val="A6A6A6"/>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21B6815-82D2-554A-AEFC-0C9579DBB1AE}"/>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p:blipFill>
          <p:spPr>
            <a:xfrm rot="4646202">
              <a:off x="4245139" y="2925698"/>
              <a:ext cx="468705" cy="465121"/>
            </a:xfrm>
            <a:prstGeom prst="rect">
              <a:avLst/>
            </a:prstGeom>
          </p:spPr>
        </p:pic>
        <p:sp>
          <p:nvSpPr>
            <p:cNvPr id="16" name="TextBox 15">
              <a:extLst>
                <a:ext uri="{FF2B5EF4-FFF2-40B4-BE49-F238E27FC236}">
                  <a16:creationId xmlns:a16="http://schemas.microsoft.com/office/drawing/2014/main" id="{807AC359-6422-D143-A227-0FD28C00ADED}"/>
                </a:ext>
              </a:extLst>
            </p:cNvPr>
            <p:cNvSpPr txBox="1"/>
            <p:nvPr/>
          </p:nvSpPr>
          <p:spPr>
            <a:xfrm>
              <a:off x="4091717" y="3465272"/>
              <a:ext cx="552726" cy="19301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6484B"/>
                  </a:solidFill>
                  <a:effectLst/>
                  <a:uLnTx/>
                  <a:uFillTx/>
                  <a:latin typeface="Calibri" panose="020F0502020204030204"/>
                  <a:ea typeface="+mn-ea"/>
                  <a:cs typeface="+mn-cs"/>
                </a:rPr>
                <a:t>Infection</a:t>
              </a:r>
              <a:endParaRPr kumimoji="0" lang="en-US" sz="2000" b="1" i="0" u="none" strike="noStrike" kern="1200" cap="none" spc="0" normalizeH="0" baseline="0" noProof="0" dirty="0">
                <a:ln>
                  <a:noFill/>
                </a:ln>
                <a:solidFill>
                  <a:srgbClr val="46484B"/>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8ADDB48-086C-DC4C-8486-632054C446C7}"/>
                </a:ext>
              </a:extLst>
            </p:cNvPr>
            <p:cNvSpPr txBox="1"/>
            <p:nvPr/>
          </p:nvSpPr>
          <p:spPr>
            <a:xfrm>
              <a:off x="5225291" y="4994908"/>
              <a:ext cx="373544" cy="19301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6484B"/>
                  </a:solidFill>
                  <a:effectLst/>
                  <a:uLnTx/>
                  <a:uFillTx/>
                  <a:latin typeface="Calibri" panose="020F0502020204030204"/>
                  <a:ea typeface="+mn-ea"/>
                  <a:cs typeface="+mn-cs"/>
                </a:rPr>
                <a:t>MACE</a:t>
              </a:r>
              <a:endParaRPr kumimoji="0" lang="en-US" sz="1800" b="1" i="0" u="none" strike="noStrike" kern="1200" cap="none" spc="0" normalizeH="0" baseline="0" noProof="0" dirty="0">
                <a:ln>
                  <a:noFill/>
                </a:ln>
                <a:solidFill>
                  <a:srgbClr val="46484B"/>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69847E-C20E-F34D-86A4-E20F71C37764}"/>
                </a:ext>
              </a:extLst>
            </p:cNvPr>
            <p:cNvSpPr txBox="1"/>
            <p:nvPr/>
          </p:nvSpPr>
          <p:spPr>
            <a:xfrm>
              <a:off x="4754194" y="2430576"/>
              <a:ext cx="678216" cy="3860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6484B"/>
                  </a:solidFill>
                  <a:effectLst/>
                  <a:uLnTx/>
                  <a:uFillTx/>
                  <a:latin typeface="Calibri" panose="020F0502020204030204"/>
                  <a:ea typeface="+mn-ea"/>
                  <a:cs typeface="+mn-cs"/>
                </a:rPr>
                <a:t>Laboratory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6484B"/>
                  </a:solidFill>
                  <a:effectLst/>
                  <a:uLnTx/>
                  <a:uFillTx/>
                  <a:latin typeface="Calibri" panose="020F0502020204030204"/>
                  <a:ea typeface="+mn-ea"/>
                  <a:cs typeface="+mn-cs"/>
                </a:rPr>
                <a:t>changes</a:t>
              </a:r>
              <a:endParaRPr kumimoji="0" lang="en-US" sz="1800" b="1" i="0" u="none" strike="noStrike" kern="1200" cap="none" spc="0" normalizeH="0" baseline="0" noProof="0" dirty="0">
                <a:ln>
                  <a:noFill/>
                </a:ln>
                <a:solidFill>
                  <a:srgbClr val="46484B"/>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1C6E055-2AB2-2B44-9DF1-CA3EFDC131CA}"/>
                </a:ext>
              </a:extLst>
            </p:cNvPr>
            <p:cNvSpPr txBox="1"/>
            <p:nvPr/>
          </p:nvSpPr>
          <p:spPr>
            <a:xfrm>
              <a:off x="5917703" y="4544660"/>
              <a:ext cx="719237" cy="19301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484B"/>
                  </a:solidFill>
                  <a:effectLst/>
                  <a:uLnTx/>
                  <a:uFillTx/>
                  <a:latin typeface="Calibri" panose="020F0502020204030204"/>
                  <a:ea typeface="+mn-ea"/>
                  <a:cs typeface="+mn-cs"/>
                </a:rPr>
                <a:t>Malignancy</a:t>
              </a:r>
              <a:endParaRPr kumimoji="0" lang="en-US" sz="1400" b="1" i="0" u="none" strike="noStrike" kern="1200" cap="none" spc="0" normalizeH="0" baseline="0" noProof="0" dirty="0">
                <a:ln>
                  <a:noFill/>
                </a:ln>
                <a:solidFill>
                  <a:srgbClr val="46484B"/>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360FEB5-823C-B641-A75C-BD4FEB466C79}"/>
                </a:ext>
              </a:extLst>
            </p:cNvPr>
            <p:cNvSpPr txBox="1"/>
            <p:nvPr/>
          </p:nvSpPr>
          <p:spPr>
            <a:xfrm>
              <a:off x="4236208" y="4491968"/>
              <a:ext cx="725762" cy="19301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6484B"/>
                  </a:solidFill>
                  <a:effectLst/>
                  <a:uLnTx/>
                  <a:uFillTx/>
                  <a:latin typeface="Calibri" panose="020F0502020204030204"/>
                  <a:ea typeface="+mn-ea"/>
                  <a:cs typeface="+mn-cs"/>
                </a:rPr>
                <a:t>Thrombosis</a:t>
              </a:r>
              <a:endParaRPr kumimoji="0" lang="en-US" sz="1800" b="1" i="0" u="none" strike="noStrike" kern="1200" cap="none" spc="0" normalizeH="0" baseline="0" noProof="0" dirty="0">
                <a:ln>
                  <a:noFill/>
                </a:ln>
                <a:solidFill>
                  <a:srgbClr val="46484B"/>
                </a:solidFill>
                <a:effectLst/>
                <a:uLnTx/>
                <a:uFillTx/>
                <a:latin typeface="Calibri" panose="020F0502020204030204"/>
                <a:ea typeface="+mn-ea"/>
                <a:cs typeface="+mn-cs"/>
              </a:endParaRPr>
            </a:p>
          </p:txBody>
        </p:sp>
      </p:grpSp>
      <p:pic>
        <p:nvPicPr>
          <p:cNvPr id="32" name="Graphic 31" descr="Pregnant lady">
            <a:extLst>
              <a:ext uri="{FF2B5EF4-FFF2-40B4-BE49-F238E27FC236}">
                <a16:creationId xmlns:a16="http://schemas.microsoft.com/office/drawing/2014/main" id="{84A944CF-A34D-CA4B-BD3D-9CC50339FB5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46503" y="3649130"/>
            <a:ext cx="814452" cy="814452"/>
          </a:xfrm>
          <a:prstGeom prst="rect">
            <a:avLst/>
          </a:prstGeom>
        </p:spPr>
      </p:pic>
      <p:sp>
        <p:nvSpPr>
          <p:cNvPr id="35" name="TextBox 34">
            <a:extLst>
              <a:ext uri="{FF2B5EF4-FFF2-40B4-BE49-F238E27FC236}">
                <a16:creationId xmlns:a16="http://schemas.microsoft.com/office/drawing/2014/main" id="{44D0A3E3-3999-CA48-B931-D2084FB12499}"/>
              </a:ext>
            </a:extLst>
          </p:cNvPr>
          <p:cNvSpPr txBox="1"/>
          <p:nvPr/>
        </p:nvSpPr>
        <p:spPr>
          <a:xfrm>
            <a:off x="5593080" y="5044440"/>
            <a:ext cx="2423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32861"/>
                </a:solidFill>
                <a:effectLst/>
                <a:uLnTx/>
                <a:uFillTx/>
                <a:latin typeface="Calibri" panose="020F0502020204030204"/>
                <a:ea typeface="+mn-ea"/>
                <a:cs typeface="+mn-cs"/>
              </a:rPr>
              <a:t> </a:t>
            </a:r>
          </a:p>
        </p:txBody>
      </p:sp>
      <p:sp>
        <p:nvSpPr>
          <p:cNvPr id="36" name="TextBox 35">
            <a:extLst>
              <a:ext uri="{FF2B5EF4-FFF2-40B4-BE49-F238E27FC236}">
                <a16:creationId xmlns:a16="http://schemas.microsoft.com/office/drawing/2014/main" id="{A9B54B0F-71A9-524C-89E9-CB59DBB6B724}"/>
              </a:ext>
            </a:extLst>
          </p:cNvPr>
          <p:cNvSpPr txBox="1"/>
          <p:nvPr/>
        </p:nvSpPr>
        <p:spPr>
          <a:xfrm>
            <a:off x="5629065" y="1553718"/>
            <a:ext cx="5760720" cy="13234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Calibri" panose="020F0502020204030204"/>
                <a:ea typeface="+mn-ea"/>
                <a:cs typeface="Calibri"/>
              </a:rPr>
              <a:t>Most AE data comes from RA, IBD and myelofibrosis.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Calibri"/>
              </a:rPr>
              <a:t>Newer data from </a:t>
            </a:r>
            <a:r>
              <a:rPr kumimoji="0" lang="en-US" sz="2400" b="0" i="0" u="none" strike="noStrike" kern="1200" cap="none" spc="0" normalizeH="0" baseline="0" noProof="0" dirty="0" err="1">
                <a:ln>
                  <a:noFill/>
                </a:ln>
                <a:solidFill>
                  <a:srgbClr val="FFFFFF"/>
                </a:solidFill>
                <a:effectLst/>
                <a:uLnTx/>
                <a:uFillTx/>
                <a:latin typeface="Calibri" panose="020F0502020204030204"/>
                <a:ea typeface="+mn-ea"/>
                <a:cs typeface="Calibri"/>
              </a:rPr>
              <a:t>PsA</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Calibri"/>
              </a:rPr>
              <a:t>, AD</a:t>
            </a:r>
          </a:p>
        </p:txBody>
      </p:sp>
      <p:sp>
        <p:nvSpPr>
          <p:cNvPr id="42" name="TextBox 41">
            <a:extLst>
              <a:ext uri="{FF2B5EF4-FFF2-40B4-BE49-F238E27FC236}">
                <a16:creationId xmlns:a16="http://schemas.microsoft.com/office/drawing/2014/main" id="{E7981635-9A26-4E4F-8E73-7B4E7421390A}"/>
              </a:ext>
            </a:extLst>
          </p:cNvPr>
          <p:cNvSpPr txBox="1"/>
          <p:nvPr/>
        </p:nvSpPr>
        <p:spPr>
          <a:xfrm>
            <a:off x="6917010" y="3862358"/>
            <a:ext cx="4456733" cy="523220"/>
          </a:xfrm>
          <a:prstGeom prst="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Contraindicated in pregnancy</a:t>
            </a:r>
          </a:p>
        </p:txBody>
      </p:sp>
      <p:sp>
        <p:nvSpPr>
          <p:cNvPr id="43" name="Oval 42">
            <a:extLst>
              <a:ext uri="{FF2B5EF4-FFF2-40B4-BE49-F238E27FC236}">
                <a16:creationId xmlns:a16="http://schemas.microsoft.com/office/drawing/2014/main" id="{04D0BAED-A98E-2A48-BEBD-4E777ECF7A20}"/>
              </a:ext>
            </a:extLst>
          </p:cNvPr>
          <p:cNvSpPr/>
          <p:nvPr/>
        </p:nvSpPr>
        <p:spPr>
          <a:xfrm>
            <a:off x="5911971" y="3604079"/>
            <a:ext cx="1041025" cy="1046499"/>
          </a:xfrm>
          <a:prstGeom prst="ellipse">
            <a:avLst/>
          </a:prstGeom>
          <a:noFill/>
          <a:ln w="920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FFFFFF"/>
              </a:solidFill>
              <a:effectLst/>
              <a:uLnTx/>
              <a:uFillTx/>
              <a:latin typeface="American Typewriter" panose="02090604020004020304" pitchFamily="18" charset="77"/>
              <a:ea typeface="+mn-ea"/>
              <a:cs typeface="Beirut" pitchFamily="2" charset="-78"/>
            </a:endParaRPr>
          </a:p>
        </p:txBody>
      </p:sp>
      <p:sp>
        <p:nvSpPr>
          <p:cNvPr id="2" name="TextBox 1">
            <a:extLst>
              <a:ext uri="{FF2B5EF4-FFF2-40B4-BE49-F238E27FC236}">
                <a16:creationId xmlns:a16="http://schemas.microsoft.com/office/drawing/2014/main" id="{F761B259-BD9A-D44D-98D6-C2311448D021}"/>
              </a:ext>
            </a:extLst>
          </p:cNvPr>
          <p:cNvSpPr txBox="1"/>
          <p:nvPr/>
        </p:nvSpPr>
        <p:spPr>
          <a:xfrm>
            <a:off x="5835454" y="4962809"/>
            <a:ext cx="5482361" cy="120032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FFFFFF"/>
                </a:solidFill>
                <a:effectLst/>
                <a:uLnTx/>
                <a:uFillTx/>
                <a:latin typeface="Calibri" panose="020F0502020204030204"/>
                <a:ea typeface="+mn-ea"/>
                <a:cs typeface="+mn-cs"/>
              </a:rPr>
              <a:t>Tolerability issues </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rPr>
              <a:t>arise with some agents: </a:t>
            </a:r>
            <a:r>
              <a:rPr kumimoji="0" lang="en-CA" sz="2400" b="1" i="0" u="none" strike="noStrike" kern="1200" cap="none" spc="0" normalizeH="0" baseline="0" noProof="0" dirty="0">
                <a:ln>
                  <a:noFill/>
                </a:ln>
                <a:solidFill>
                  <a:srgbClr val="FFFFFF"/>
                </a:solidFill>
                <a:effectLst/>
                <a:uLnTx/>
                <a:uFillTx/>
                <a:latin typeface="Calibri" panose="020F0502020204030204"/>
                <a:ea typeface="+mn-ea"/>
                <a:cs typeface="+mn-cs"/>
              </a:rPr>
              <a:t>nausea, vomiting, headache and acne </a:t>
            </a:r>
            <a:r>
              <a:rPr kumimoji="0" lang="en-CA" sz="2400" b="0" i="0" u="none" strike="noStrike" kern="1200" cap="none" spc="0" normalizeH="0" baseline="0" noProof="0" dirty="0">
                <a:ln>
                  <a:noFill/>
                </a:ln>
                <a:solidFill>
                  <a:srgbClr val="FFFFFF"/>
                </a:solidFill>
                <a:effectLst/>
                <a:uLnTx/>
                <a:uFillTx/>
                <a:latin typeface="Calibri" panose="020F0502020204030204"/>
                <a:ea typeface="+mn-ea"/>
                <a:cs typeface="+mn-cs"/>
              </a:rPr>
              <a:t>have been reported</a:t>
            </a:r>
          </a:p>
        </p:txBody>
      </p:sp>
      <p:pic>
        <p:nvPicPr>
          <p:cNvPr id="14" name="Graphic 13" descr="Test tubes with solid fill">
            <a:extLst>
              <a:ext uri="{FF2B5EF4-FFF2-40B4-BE49-F238E27FC236}">
                <a16:creationId xmlns:a16="http://schemas.microsoft.com/office/drawing/2014/main" id="{E9975866-4FBC-564D-ACA0-EDDD1A862F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2872" y="1803014"/>
            <a:ext cx="735084" cy="735084"/>
          </a:xfrm>
          <a:prstGeom prst="rect">
            <a:avLst/>
          </a:prstGeom>
        </p:spPr>
      </p:pic>
      <p:pic>
        <p:nvPicPr>
          <p:cNvPr id="18" name="Graphic 17" descr="Heartbeat with solid fill">
            <a:extLst>
              <a:ext uri="{FF2B5EF4-FFF2-40B4-BE49-F238E27FC236}">
                <a16:creationId xmlns:a16="http://schemas.microsoft.com/office/drawing/2014/main" id="{3CBCB8C5-685D-7643-BB26-CC4F609C0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83356" y="4878166"/>
            <a:ext cx="740144" cy="740144"/>
          </a:xfrm>
          <a:prstGeom prst="rect">
            <a:avLst/>
          </a:prstGeom>
        </p:spPr>
      </p:pic>
      <p:cxnSp>
        <p:nvCxnSpPr>
          <p:cNvPr id="38" name="Straight Connector 37">
            <a:extLst>
              <a:ext uri="{FF2B5EF4-FFF2-40B4-BE49-F238E27FC236}">
                <a16:creationId xmlns:a16="http://schemas.microsoft.com/office/drawing/2014/main" id="{6CE3184D-A693-7848-BC25-EA4EC1C5D090}"/>
              </a:ext>
            </a:extLst>
          </p:cNvPr>
          <p:cNvCxnSpPr>
            <a:cxnSpLocks/>
          </p:cNvCxnSpPr>
          <p:nvPr/>
        </p:nvCxnSpPr>
        <p:spPr>
          <a:xfrm flipH="1">
            <a:off x="2772872" y="4429857"/>
            <a:ext cx="36542" cy="587555"/>
          </a:xfrm>
          <a:prstGeom prst="line">
            <a:avLst/>
          </a:prstGeom>
          <a:ln w="28575">
            <a:solidFill>
              <a:srgbClr val="A6A6A6"/>
            </a:solidFill>
            <a:headEnd type="oval"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ADD68859-2BE3-C442-B0B1-323BA17EEDD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13731"/>
          <a:stretch/>
        </p:blipFill>
        <p:spPr>
          <a:xfrm>
            <a:off x="1020429" y="4054916"/>
            <a:ext cx="738299" cy="738299"/>
          </a:xfrm>
          <a:prstGeom prst="rect">
            <a:avLst/>
          </a:prstGeom>
        </p:spPr>
      </p:pic>
      <p:pic>
        <p:nvPicPr>
          <p:cNvPr id="27" name="Picture 26">
            <a:extLst>
              <a:ext uri="{FF2B5EF4-FFF2-40B4-BE49-F238E27FC236}">
                <a16:creationId xmlns:a16="http://schemas.microsoft.com/office/drawing/2014/main" id="{53B93DEA-49E9-EE48-83FA-95461642361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t="-15018"/>
          <a:stretch/>
        </p:blipFill>
        <p:spPr>
          <a:xfrm>
            <a:off x="3747398" y="2351351"/>
            <a:ext cx="1102865" cy="1102865"/>
          </a:xfrm>
          <a:prstGeom prst="rect">
            <a:avLst/>
          </a:prstGeom>
        </p:spPr>
      </p:pic>
      <p:sp>
        <p:nvSpPr>
          <p:cNvPr id="44" name="TextBox 43">
            <a:extLst>
              <a:ext uri="{FF2B5EF4-FFF2-40B4-BE49-F238E27FC236}">
                <a16:creationId xmlns:a16="http://schemas.microsoft.com/office/drawing/2014/main" id="{BDCF7B22-F13E-3F40-A586-BE8502DF0C23}"/>
              </a:ext>
            </a:extLst>
          </p:cNvPr>
          <p:cNvSpPr txBox="1"/>
          <p:nvPr/>
        </p:nvSpPr>
        <p:spPr>
          <a:xfrm>
            <a:off x="3845952" y="3493729"/>
            <a:ext cx="1056892"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6484B"/>
                </a:solidFill>
                <a:effectLst/>
                <a:uLnTx/>
                <a:uFillTx/>
                <a:latin typeface="Calibri" panose="020F0502020204030204"/>
                <a:ea typeface="+mn-ea"/>
                <a:cs typeface="+mn-cs"/>
              </a:rPr>
              <a:t>Cytopenias</a:t>
            </a:r>
            <a:endParaRPr kumimoji="0" lang="en-US" sz="1400" b="1" i="0" u="none" strike="noStrike" kern="1200" cap="none" spc="0" normalizeH="0" baseline="0" noProof="0" dirty="0">
              <a:ln>
                <a:noFill/>
              </a:ln>
              <a:solidFill>
                <a:srgbClr val="46484B"/>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28EFD5B2-D0B4-B744-8516-6945E50C799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589650" y="3993378"/>
            <a:ext cx="1067119" cy="1067119"/>
          </a:xfrm>
          <a:prstGeom prst="rect">
            <a:avLst/>
          </a:prstGeom>
        </p:spPr>
      </p:pic>
    </p:spTree>
    <p:extLst>
      <p:ext uri="{BB962C8B-B14F-4D97-AF65-F5344CB8AC3E}">
        <p14:creationId xmlns:p14="http://schemas.microsoft.com/office/powerpoint/2010/main" val="1505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dissolve">
                                      <p:cBhvr>
                                        <p:cTn id="15" dur="500"/>
                                        <p:tgtEl>
                                          <p:spTgt spid="4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dissolv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P spid="43"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68257E-93A4-5444-9A3D-E2104BB4D46A}"/>
              </a:ext>
            </a:extLst>
          </p:cNvPr>
          <p:cNvSpPr>
            <a:spLocks noGrp="1"/>
          </p:cNvSpPr>
          <p:nvPr>
            <p:ph idx="1"/>
          </p:nvPr>
        </p:nvSpPr>
        <p:spPr>
          <a:xfrm>
            <a:off x="256032" y="1663730"/>
            <a:ext cx="11612880" cy="4470451"/>
          </a:xfrm>
        </p:spPr>
        <p:txBody>
          <a:bodyPr>
            <a:normAutofit/>
          </a:bodyPr>
          <a:lstStyle/>
          <a:p>
            <a:r>
              <a:rPr lang="en-US" dirty="0"/>
              <a:t>Lipids</a:t>
            </a:r>
          </a:p>
          <a:p>
            <a:pPr lvl="1"/>
            <a:r>
              <a:rPr lang="en-CA" dirty="0"/>
              <a:t>dose-dependent and reversible e</a:t>
            </a:r>
            <a:r>
              <a:rPr lang="en-US" dirty="0" err="1"/>
              <a:t>levation</a:t>
            </a:r>
            <a:r>
              <a:rPr lang="en-US" dirty="0"/>
              <a:t> of total, LDL and HDL cholesterol with most JAK inhibitors </a:t>
            </a:r>
          </a:p>
          <a:p>
            <a:r>
              <a:rPr lang="en-US" dirty="0"/>
              <a:t>Creatinine kinase (CK)</a:t>
            </a:r>
          </a:p>
          <a:p>
            <a:pPr lvl="1"/>
            <a:r>
              <a:rPr lang="en-US" dirty="0"/>
              <a:t>Elevations reported in most trials, usually after exercise</a:t>
            </a:r>
          </a:p>
          <a:p>
            <a:pPr lvl="1"/>
            <a:r>
              <a:rPr lang="en-US" dirty="0"/>
              <a:t>Has not been associated with rhabdomyolysis in most cases</a:t>
            </a:r>
          </a:p>
          <a:p>
            <a:r>
              <a:rPr lang="en-US" dirty="0" err="1"/>
              <a:t>Cytopenias</a:t>
            </a:r>
            <a:endParaRPr lang="en-US" dirty="0"/>
          </a:p>
          <a:p>
            <a:pPr lvl="1"/>
            <a:r>
              <a:rPr lang="en-US" dirty="0"/>
              <a:t>Neutropenia, lymphopenia and thrombocytopenia all reported</a:t>
            </a:r>
          </a:p>
        </p:txBody>
      </p:sp>
      <p:sp>
        <p:nvSpPr>
          <p:cNvPr id="3" name="Text Placeholder 2">
            <a:extLst>
              <a:ext uri="{FF2B5EF4-FFF2-40B4-BE49-F238E27FC236}">
                <a16:creationId xmlns:a16="http://schemas.microsoft.com/office/drawing/2014/main" id="{690305E0-AD29-7940-B8EC-DDE2F2CA7B75}"/>
              </a:ext>
            </a:extLst>
          </p:cNvPr>
          <p:cNvSpPr>
            <a:spLocks noGrp="1"/>
          </p:cNvSpPr>
          <p:nvPr>
            <p:ph type="body" sz="quarter" idx="10"/>
          </p:nvPr>
        </p:nvSpPr>
        <p:spPr/>
        <p:txBody>
          <a:bodyPr/>
          <a:lstStyle/>
          <a:p>
            <a:r>
              <a:rPr lang="en-US" dirty="0" err="1"/>
              <a:t>Rinvoq</a:t>
            </a:r>
            <a:r>
              <a:rPr lang="en-US" dirty="0"/>
              <a:t> product monograph, Olumiant product monograph, Xeljanz product monograph, </a:t>
            </a:r>
            <a:r>
              <a:rPr lang="en-US" dirty="0" err="1"/>
              <a:t>Cibinqo</a:t>
            </a:r>
            <a:r>
              <a:rPr lang="en-US" dirty="0"/>
              <a:t> product monograph</a:t>
            </a:r>
          </a:p>
        </p:txBody>
      </p:sp>
      <p:sp>
        <p:nvSpPr>
          <p:cNvPr id="4" name="Title 3">
            <a:extLst>
              <a:ext uri="{FF2B5EF4-FFF2-40B4-BE49-F238E27FC236}">
                <a16:creationId xmlns:a16="http://schemas.microsoft.com/office/drawing/2014/main" id="{25EFA3D9-0B84-2647-8289-1BE275668E28}"/>
              </a:ext>
            </a:extLst>
          </p:cNvPr>
          <p:cNvSpPr>
            <a:spLocks noGrp="1"/>
          </p:cNvSpPr>
          <p:nvPr>
            <p:ph type="title"/>
          </p:nvPr>
        </p:nvSpPr>
        <p:spPr>
          <a:xfrm>
            <a:off x="1420368" y="338168"/>
            <a:ext cx="10515600" cy="1325563"/>
          </a:xfrm>
        </p:spPr>
        <p:txBody>
          <a:bodyPr>
            <a:normAutofit/>
          </a:bodyPr>
          <a:lstStyle/>
          <a:p>
            <a:r>
              <a:rPr lang="en-US" sz="4000" b="1" dirty="0"/>
              <a:t>Laboratory parameters</a:t>
            </a:r>
          </a:p>
        </p:txBody>
      </p:sp>
      <p:pic>
        <p:nvPicPr>
          <p:cNvPr id="5" name="Graphic 4" descr="Test tubes with solid fill">
            <a:extLst>
              <a:ext uri="{FF2B5EF4-FFF2-40B4-BE49-F238E27FC236}">
                <a16:creationId xmlns:a16="http://schemas.microsoft.com/office/drawing/2014/main" id="{E9102271-D432-FE44-9465-AB9CD39AAA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658" y="553198"/>
            <a:ext cx="735084" cy="735084"/>
          </a:xfrm>
          <a:prstGeom prst="rect">
            <a:avLst/>
          </a:prstGeom>
        </p:spPr>
      </p:pic>
    </p:spTree>
    <p:extLst>
      <p:ext uri="{BB962C8B-B14F-4D97-AF65-F5344CB8AC3E}">
        <p14:creationId xmlns:p14="http://schemas.microsoft.com/office/powerpoint/2010/main" val="361591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68257E-93A4-5444-9A3D-E2104BB4D46A}"/>
              </a:ext>
            </a:extLst>
          </p:cNvPr>
          <p:cNvSpPr>
            <a:spLocks noGrp="1"/>
          </p:cNvSpPr>
          <p:nvPr>
            <p:ph idx="1"/>
          </p:nvPr>
        </p:nvSpPr>
        <p:spPr>
          <a:xfrm>
            <a:off x="256032" y="2222938"/>
            <a:ext cx="11612880" cy="3911243"/>
          </a:xfrm>
        </p:spPr>
        <p:txBody>
          <a:bodyPr>
            <a:normAutofit/>
          </a:bodyPr>
          <a:lstStyle/>
          <a:p>
            <a:r>
              <a:rPr lang="en-US" dirty="0"/>
              <a:t>Cases of lymphoma in the RA trials</a:t>
            </a:r>
          </a:p>
          <a:p>
            <a:pPr lvl="1"/>
            <a:r>
              <a:rPr lang="en-US" dirty="0"/>
              <a:t>Lymphoma and other malignancies noted in boxed warning</a:t>
            </a:r>
          </a:p>
          <a:p>
            <a:r>
              <a:rPr lang="en-CA" i="0" dirty="0">
                <a:effectLst/>
              </a:rPr>
              <a:t>ORAL SURVEILLANCE</a:t>
            </a:r>
          </a:p>
          <a:p>
            <a:pPr lvl="1"/>
            <a:r>
              <a:rPr lang="en-CA" b="0" i="0" dirty="0">
                <a:effectLst/>
              </a:rPr>
              <a:t>During a median follow-up of 4.0 years, the incidence cancer was higher with the combined tofacitinib doses (4.2% [122 patients]) than with a TNF inhibitor (2.9% [42 patients])</a:t>
            </a:r>
          </a:p>
          <a:p>
            <a:pPr lvl="1"/>
            <a:r>
              <a:rPr lang="en-US" dirty="0"/>
              <a:t>Hazard ratio of 1.48 (95% CI, 1.04 to 2.09) for cancer</a:t>
            </a:r>
          </a:p>
        </p:txBody>
      </p:sp>
      <p:sp>
        <p:nvSpPr>
          <p:cNvPr id="4" name="Title 3">
            <a:extLst>
              <a:ext uri="{FF2B5EF4-FFF2-40B4-BE49-F238E27FC236}">
                <a16:creationId xmlns:a16="http://schemas.microsoft.com/office/drawing/2014/main" id="{25EFA3D9-0B84-2647-8289-1BE275668E28}"/>
              </a:ext>
            </a:extLst>
          </p:cNvPr>
          <p:cNvSpPr>
            <a:spLocks noGrp="1"/>
          </p:cNvSpPr>
          <p:nvPr>
            <p:ph type="title"/>
          </p:nvPr>
        </p:nvSpPr>
        <p:spPr>
          <a:xfrm>
            <a:off x="1420368" y="338168"/>
            <a:ext cx="10515600" cy="1325563"/>
          </a:xfrm>
        </p:spPr>
        <p:txBody>
          <a:bodyPr>
            <a:normAutofit/>
          </a:bodyPr>
          <a:lstStyle/>
          <a:p>
            <a:r>
              <a:rPr lang="en-US" sz="4800" b="1" dirty="0"/>
              <a:t>Malignancy</a:t>
            </a:r>
            <a:endParaRPr lang="en-US" sz="4000" b="1" dirty="0"/>
          </a:p>
        </p:txBody>
      </p:sp>
      <p:pic>
        <p:nvPicPr>
          <p:cNvPr id="6" name="Picture 5">
            <a:extLst>
              <a:ext uri="{FF2B5EF4-FFF2-40B4-BE49-F238E27FC236}">
                <a16:creationId xmlns:a16="http://schemas.microsoft.com/office/drawing/2014/main" id="{EBFA83D5-B667-3E47-93E8-497C9870719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53249" y="373702"/>
            <a:ext cx="1067119" cy="1067119"/>
          </a:xfrm>
          <a:prstGeom prst="rect">
            <a:avLst/>
          </a:prstGeom>
        </p:spPr>
      </p:pic>
      <p:sp>
        <p:nvSpPr>
          <p:cNvPr id="7" name="Text Placeholder 2">
            <a:extLst>
              <a:ext uri="{FF2B5EF4-FFF2-40B4-BE49-F238E27FC236}">
                <a16:creationId xmlns:a16="http://schemas.microsoft.com/office/drawing/2014/main" id="{DB21961E-D8A9-F24B-BCD3-AFAFBA6B74EC}"/>
              </a:ext>
            </a:extLst>
          </p:cNvPr>
          <p:cNvSpPr txBox="1">
            <a:spLocks/>
          </p:cNvSpPr>
          <p:nvPr/>
        </p:nvSpPr>
        <p:spPr>
          <a:xfrm>
            <a:off x="408433" y="6315456"/>
            <a:ext cx="11085039" cy="475488"/>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0"/>
              </a:spcBef>
              <a:buFont typeface="Arial" panose="020B0604020202020204" pitchFamily="34" charset="0"/>
              <a:buChar char="•"/>
              <a:defRPr sz="14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effectLst/>
                <a:uLnTx/>
                <a:uFillTx/>
                <a:latin typeface="Franklin Gothic Book" panose="020B0503020102020204" pitchFamily="34" charset="0"/>
                <a:ea typeface="+mn-ea"/>
                <a:cs typeface="+mn-cs"/>
              </a:rPr>
              <a:t>Rinvoq</a:t>
            </a:r>
            <a:r>
              <a:rPr kumimoji="0" lang="en-US" sz="1400" b="0" i="0" u="none" strike="noStrike" kern="1200" cap="none" spc="0" normalizeH="0" baseline="0" noProof="0" dirty="0">
                <a:ln>
                  <a:noFill/>
                </a:ln>
                <a:effectLst/>
                <a:uLnTx/>
                <a:uFillTx/>
                <a:latin typeface="Franklin Gothic Book" panose="020B0503020102020204" pitchFamily="34" charset="0"/>
                <a:ea typeface="+mn-ea"/>
                <a:cs typeface="+mn-cs"/>
              </a:rPr>
              <a:t> product monograph, Olumiant product monograph, Xeljanz product monograph; </a:t>
            </a:r>
            <a:r>
              <a:rPr kumimoji="0" lang="en-CA" sz="1400" b="0" i="0" u="none" strike="noStrike" kern="1200" cap="none" spc="0" normalizeH="0" baseline="0" noProof="0" dirty="0" err="1">
                <a:ln>
                  <a:noFill/>
                </a:ln>
                <a:effectLst/>
                <a:uLnTx/>
                <a:uFillTx/>
                <a:latin typeface="Franklin Gothic Book" panose="020B0503020102020204" pitchFamily="34" charset="0"/>
                <a:ea typeface="+mn-ea"/>
                <a:cs typeface="+mn-cs"/>
              </a:rPr>
              <a:t>Mease</a:t>
            </a:r>
            <a:r>
              <a:rPr kumimoji="0" lang="en-CA" sz="1400" b="0" i="0" u="none" strike="noStrike" kern="1200" cap="none" spc="0" normalizeH="0" baseline="0" noProof="0" dirty="0">
                <a:ln>
                  <a:noFill/>
                </a:ln>
                <a:effectLst/>
                <a:uLnTx/>
                <a:uFillTx/>
                <a:latin typeface="Franklin Gothic Book" panose="020B0503020102020204" pitchFamily="34" charset="0"/>
                <a:ea typeface="+mn-ea"/>
                <a:cs typeface="+mn-cs"/>
              </a:rPr>
              <a:t> P, Charles- Schoeman C, Cohen S,</a:t>
            </a:r>
            <a:br>
              <a:rPr kumimoji="0" lang="en-CA" sz="1400" b="0" i="0" u="none" strike="noStrike" kern="1200" cap="none" spc="0" normalizeH="0" baseline="0" noProof="0" dirty="0">
                <a:ln>
                  <a:noFill/>
                </a:ln>
                <a:effectLst/>
                <a:uLnTx/>
                <a:uFillTx/>
                <a:latin typeface="Franklin Gothic Book" panose="020B0503020102020204" pitchFamily="34" charset="0"/>
                <a:ea typeface="+mn-ea"/>
                <a:cs typeface="+mn-cs"/>
              </a:rPr>
            </a:br>
            <a:r>
              <a:rPr kumimoji="0" lang="en-CA" sz="1400" b="0" i="1" u="none" strike="noStrike" kern="1200" cap="none" spc="0" normalizeH="0" baseline="0" noProof="0" dirty="0">
                <a:ln>
                  <a:noFill/>
                </a:ln>
                <a:effectLst/>
                <a:uLnTx/>
                <a:uFillTx/>
                <a:latin typeface="Franklin Gothic Book" panose="020B0503020102020204" pitchFamily="34" charset="0"/>
                <a:ea typeface="+mn-ea"/>
                <a:cs typeface="+mn-cs"/>
              </a:rPr>
              <a:t>et al</a:t>
            </a:r>
            <a:r>
              <a:rPr kumimoji="0" lang="en-CA" sz="1400" b="0" i="0" u="none" strike="noStrike" kern="1200" cap="none" spc="0" normalizeH="0" baseline="0" noProof="0" dirty="0">
                <a:ln>
                  <a:noFill/>
                </a:ln>
                <a:effectLst/>
                <a:uLnTx/>
                <a:uFillTx/>
                <a:latin typeface="Franklin Gothic Book" panose="020B0503020102020204" pitchFamily="34" charset="0"/>
                <a:ea typeface="+mn-ea"/>
                <a:cs typeface="+mn-cs"/>
              </a:rPr>
              <a:t>. </a:t>
            </a:r>
            <a:r>
              <a:rPr kumimoji="0" lang="en-CA" sz="1400" b="0" i="1" u="none" strike="noStrike" kern="1200" cap="none" spc="0" normalizeH="0" baseline="0" noProof="0" dirty="0">
                <a:ln>
                  <a:noFill/>
                </a:ln>
                <a:effectLst/>
                <a:uLnTx/>
                <a:uFillTx/>
                <a:latin typeface="Franklin Gothic Book" panose="020B0503020102020204" pitchFamily="34" charset="0"/>
                <a:ea typeface="+mn-ea"/>
                <a:cs typeface="+mn-cs"/>
              </a:rPr>
              <a:t>Ann Rheum Dis </a:t>
            </a:r>
            <a:r>
              <a:rPr kumimoji="0" lang="en-CA" sz="1400" b="0" i="0" u="none" strike="noStrike" kern="1200" cap="none" spc="0" normalizeH="0" baseline="0" noProof="0" dirty="0">
                <a:ln>
                  <a:noFill/>
                </a:ln>
                <a:effectLst/>
                <a:uLnTx/>
                <a:uFillTx/>
                <a:latin typeface="Franklin Gothic Book" panose="020B0503020102020204" pitchFamily="34" charset="0"/>
                <a:ea typeface="+mn-ea"/>
                <a:cs typeface="+mn-cs"/>
              </a:rPr>
              <a:t>2020;</a:t>
            </a:r>
            <a:r>
              <a:rPr kumimoji="0" lang="en-CA" sz="1400" b="1" i="0" u="none" strike="noStrike" kern="1200" cap="none" spc="0" normalizeH="0" baseline="0" noProof="0" dirty="0">
                <a:ln>
                  <a:noFill/>
                </a:ln>
                <a:effectLst/>
                <a:uLnTx/>
                <a:uFillTx/>
                <a:latin typeface="Franklin Gothic Book" panose="020B0503020102020204" pitchFamily="34" charset="0"/>
                <a:ea typeface="+mn-ea"/>
                <a:cs typeface="+mn-cs"/>
              </a:rPr>
              <a:t>79</a:t>
            </a:r>
            <a:r>
              <a:rPr kumimoji="0" lang="en-CA" sz="1400" b="0" i="0" u="none" strike="noStrike" kern="1200" cap="none" spc="0" normalizeH="0" baseline="0" noProof="0" dirty="0">
                <a:ln>
                  <a:noFill/>
                </a:ln>
                <a:effectLst/>
                <a:uLnTx/>
                <a:uFillTx/>
                <a:latin typeface="Franklin Gothic Book" panose="020B0503020102020204" pitchFamily="34" charset="0"/>
                <a:ea typeface="+mn-ea"/>
                <a:cs typeface="+mn-cs"/>
              </a:rPr>
              <a:t>:1400–1413. </a:t>
            </a:r>
            <a:r>
              <a:rPr kumimoji="0" lang="en-CA" sz="1400" b="0" i="0" u="none" strike="noStrike" kern="1200" cap="none" spc="0" normalizeH="0" baseline="0" noProof="0" dirty="0" err="1">
                <a:ln>
                  <a:noFill/>
                </a:ln>
                <a:effectLst/>
                <a:uLnTx/>
                <a:uFillTx/>
                <a:latin typeface="Franklin Gothic Book" panose="020B0503020102020204" pitchFamily="34" charset="0"/>
                <a:ea typeface="+mn-ea"/>
                <a:cs typeface="+mn-cs"/>
              </a:rPr>
              <a:t>Ytterberg</a:t>
            </a:r>
            <a:r>
              <a:rPr kumimoji="0" lang="en-CA" sz="1400" b="0" i="0" u="none" strike="noStrike" kern="1200" cap="none" spc="0" normalizeH="0" baseline="0" noProof="0" dirty="0">
                <a:ln>
                  <a:noFill/>
                </a:ln>
                <a:effectLst/>
                <a:uLnTx/>
                <a:uFillTx/>
                <a:latin typeface="Franklin Gothic Book" panose="020B0503020102020204" pitchFamily="34" charset="0"/>
                <a:ea typeface="+mn-ea"/>
                <a:cs typeface="+mn-cs"/>
              </a:rPr>
              <a:t> et al. New England Journal of Medicine 386, 316–326</a:t>
            </a:r>
          </a:p>
        </p:txBody>
      </p:sp>
      <p:sp>
        <p:nvSpPr>
          <p:cNvPr id="8" name="Rectangle 7">
            <a:extLst>
              <a:ext uri="{FF2B5EF4-FFF2-40B4-BE49-F238E27FC236}">
                <a16:creationId xmlns:a16="http://schemas.microsoft.com/office/drawing/2014/main" id="{27E5D33C-AF35-FC4F-BFB5-A4119B76A276}"/>
              </a:ext>
            </a:extLst>
          </p:cNvPr>
          <p:cNvSpPr/>
          <p:nvPr/>
        </p:nvSpPr>
        <p:spPr>
          <a:xfrm>
            <a:off x="5005114" y="138386"/>
            <a:ext cx="5267154" cy="18524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rPr>
              <a:t>ORAL Surveillance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FF"/>
                </a:solidFill>
                <a:effectLst/>
                <a:uLnTx/>
                <a:uFillTx/>
                <a:latin typeface="Calibri" panose="020F0502020204030204"/>
                <a:ea typeface="+mn-ea"/>
                <a:cs typeface="+mn-cs"/>
              </a:rPr>
              <a:t>Study A3921133 (</a:t>
            </a:r>
            <a:r>
              <a:rPr kumimoji="0" lang="en-CA" sz="1800" b="0" i="0" u="none" strike="noStrike" kern="1200" cap="none" spc="0" normalizeH="0" baseline="0" noProof="0" dirty="0" err="1">
                <a:ln>
                  <a:noFill/>
                </a:ln>
                <a:solidFill>
                  <a:srgbClr val="FFFFFF"/>
                </a:solidFill>
                <a:effectLst/>
                <a:uLnTx/>
                <a:uFillTx/>
                <a:latin typeface="Calibri" panose="020F0502020204030204"/>
                <a:ea typeface="+mn-ea"/>
                <a:cs typeface="+mn-cs"/>
              </a:rPr>
              <a:t>ClinicalTrials.gov</a:t>
            </a:r>
            <a:r>
              <a:rPr kumimoji="0" lang="en-CA" sz="1800" b="0" i="0" u="none" strike="noStrike" kern="1200" cap="none" spc="0" normalizeH="0" baseline="0" noProof="0" dirty="0">
                <a:ln>
                  <a:noFill/>
                </a:ln>
                <a:solidFill>
                  <a:srgbClr val="FFFFFF"/>
                </a:solidFill>
                <a:effectLst/>
                <a:uLnTx/>
                <a:uFillTx/>
                <a:latin typeface="Calibri" panose="020F0502020204030204"/>
                <a:ea typeface="+mn-ea"/>
                <a:cs typeface="+mn-cs"/>
              </a:rPr>
              <a:t> NCT02092467)</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FFFFFF"/>
                </a:solidFill>
                <a:effectLst/>
                <a:uLnTx/>
                <a:uFillTx/>
                <a:latin typeface="Calibri" panose="020F0502020204030204"/>
                <a:ea typeface="+mn-ea"/>
                <a:cs typeface="+mn-cs"/>
              </a:rPr>
              <a:t> TOFA 5mg BID, 10 mg BID, ETN, ADA in RA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FFFFFF"/>
                </a:solidFill>
                <a:effectLst/>
                <a:uLnTx/>
                <a:uFillTx/>
                <a:latin typeface="Calibri" panose="020F0502020204030204"/>
                <a:ea typeface="+mn-ea"/>
                <a:cs typeface="+mn-cs"/>
              </a:rPr>
              <a:t>Patients &gt;50y, </a:t>
            </a:r>
            <a:r>
              <a:rPr kumimoji="0" lang="en-CA" sz="1800" b="0" i="0" u="sng" strike="noStrike" kern="1200" cap="none" spc="0" normalizeH="0" baseline="0" noProof="0" dirty="0">
                <a:ln>
                  <a:noFill/>
                </a:ln>
                <a:solidFill>
                  <a:srgbClr val="FFFFFF"/>
                </a:solidFill>
                <a:effectLst/>
                <a:uLnTx/>
                <a:uFillTx/>
                <a:latin typeface="Calibri" panose="020F0502020204030204"/>
                <a:ea typeface="+mn-ea"/>
                <a:cs typeface="+mn-cs"/>
              </a:rPr>
              <a:t>&gt;</a:t>
            </a:r>
            <a:r>
              <a:rPr kumimoji="0" lang="en-CA" sz="1800" b="0" i="0" u="none" strike="noStrike" kern="1200" cap="none" spc="0" normalizeH="0" baseline="0" noProof="0" dirty="0">
                <a:ln>
                  <a:noFill/>
                </a:ln>
                <a:solidFill>
                  <a:srgbClr val="FFFFFF"/>
                </a:solidFill>
                <a:effectLst/>
                <a:uLnTx/>
                <a:uFillTx/>
                <a:latin typeface="Calibri" panose="020F0502020204030204"/>
                <a:ea typeface="+mn-ea"/>
                <a:cs typeface="+mn-cs"/>
              </a:rPr>
              <a:t>1 cardiac risk factor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FFFFFF"/>
                </a:solidFill>
                <a:effectLst/>
                <a:uLnTx/>
                <a:uFillTx/>
                <a:latin typeface="Calibri" panose="020F0502020204030204"/>
                <a:ea typeface="+mn-ea"/>
                <a:cs typeface="+mn-cs"/>
              </a:rPr>
              <a:t>Blinded end-point of malignancy and MACE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58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68257E-93A4-5444-9A3D-E2104BB4D46A}"/>
              </a:ext>
            </a:extLst>
          </p:cNvPr>
          <p:cNvSpPr>
            <a:spLocks noGrp="1"/>
          </p:cNvSpPr>
          <p:nvPr>
            <p:ph idx="1"/>
          </p:nvPr>
        </p:nvSpPr>
        <p:spPr/>
        <p:txBody>
          <a:bodyPr>
            <a:normAutofit/>
          </a:bodyPr>
          <a:lstStyle/>
          <a:p>
            <a:r>
              <a:rPr lang="en-US" dirty="0"/>
              <a:t>Serious Infections</a:t>
            </a:r>
          </a:p>
          <a:p>
            <a:pPr lvl="1"/>
            <a:r>
              <a:rPr lang="en-US" dirty="0"/>
              <a:t>Rates of serious infection with </a:t>
            </a:r>
            <a:r>
              <a:rPr lang="en-US" dirty="0" err="1"/>
              <a:t>JAKi</a:t>
            </a:r>
            <a:r>
              <a:rPr lang="en-US" dirty="0"/>
              <a:t> are low, but have been reported, some fatal, most with concomitant MTX or steroids</a:t>
            </a:r>
          </a:p>
          <a:p>
            <a:pPr lvl="1"/>
            <a:r>
              <a:rPr lang="en-US" dirty="0"/>
              <a:t>TB is a concern, and should be screened and treated with prophylaxis, similar to </a:t>
            </a:r>
            <a:r>
              <a:rPr lang="en-US" dirty="0" err="1"/>
              <a:t>TNFi</a:t>
            </a:r>
            <a:endParaRPr lang="en-US" dirty="0"/>
          </a:p>
          <a:p>
            <a:r>
              <a:rPr lang="en-US" dirty="0"/>
              <a:t>Herpes infections</a:t>
            </a:r>
          </a:p>
          <a:p>
            <a:pPr lvl="1"/>
            <a:r>
              <a:rPr lang="en-CA" dirty="0" err="1"/>
              <a:t>JAKi</a:t>
            </a:r>
            <a:r>
              <a:rPr lang="en-CA" dirty="0"/>
              <a:t>, across studies in RA, psoriasis, AD and UC, are associated with a dose dependent increased incidence of herpes zoster and herpes simplex infection</a:t>
            </a:r>
          </a:p>
        </p:txBody>
      </p:sp>
      <p:sp>
        <p:nvSpPr>
          <p:cNvPr id="4" name="Title 3">
            <a:extLst>
              <a:ext uri="{FF2B5EF4-FFF2-40B4-BE49-F238E27FC236}">
                <a16:creationId xmlns:a16="http://schemas.microsoft.com/office/drawing/2014/main" id="{25EFA3D9-0B84-2647-8289-1BE275668E28}"/>
              </a:ext>
            </a:extLst>
          </p:cNvPr>
          <p:cNvSpPr>
            <a:spLocks noGrp="1"/>
          </p:cNvSpPr>
          <p:nvPr>
            <p:ph type="title"/>
          </p:nvPr>
        </p:nvSpPr>
        <p:spPr>
          <a:xfrm>
            <a:off x="1420368" y="338168"/>
            <a:ext cx="10515600" cy="1325563"/>
          </a:xfrm>
        </p:spPr>
        <p:txBody>
          <a:bodyPr>
            <a:normAutofit/>
          </a:bodyPr>
          <a:lstStyle/>
          <a:p>
            <a:r>
              <a:rPr lang="en-US" sz="4400" b="1" dirty="0"/>
              <a:t>Infections</a:t>
            </a:r>
            <a:r>
              <a:rPr lang="en-US" sz="4400" dirty="0"/>
              <a:t> </a:t>
            </a:r>
          </a:p>
        </p:txBody>
      </p:sp>
      <p:pic>
        <p:nvPicPr>
          <p:cNvPr id="7" name="Picture 6">
            <a:extLst>
              <a:ext uri="{FF2B5EF4-FFF2-40B4-BE49-F238E27FC236}">
                <a16:creationId xmlns:a16="http://schemas.microsoft.com/office/drawing/2014/main" id="{0B43C782-D1A9-4A47-B63A-9707A66F3839}"/>
              </a:ext>
            </a:extLst>
          </p:cNvPr>
          <p:cNvPicPr>
            <a:picLocks noChangeAspect="1"/>
          </p:cNvPicPr>
          <p:nvPr/>
        </p:nvPicPr>
        <p:blipFill rotWithShape="1">
          <a:blip r:embed="rId2" cstate="hq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p:blipFill>
        <p:spPr>
          <a:xfrm rot="4646202">
            <a:off x="501869" y="550657"/>
            <a:ext cx="672663" cy="713208"/>
          </a:xfrm>
          <a:prstGeom prst="rect">
            <a:avLst/>
          </a:prstGeom>
        </p:spPr>
      </p:pic>
      <p:sp>
        <p:nvSpPr>
          <p:cNvPr id="8" name="Text Placeholder 2">
            <a:extLst>
              <a:ext uri="{FF2B5EF4-FFF2-40B4-BE49-F238E27FC236}">
                <a16:creationId xmlns:a16="http://schemas.microsoft.com/office/drawing/2014/main" id="{3ADA565B-9C53-1442-A0C8-C5A7597FF017}"/>
              </a:ext>
            </a:extLst>
          </p:cNvPr>
          <p:cNvSpPr>
            <a:spLocks noGrp="1"/>
          </p:cNvSpPr>
          <p:nvPr>
            <p:ph type="body" sz="quarter" idx="10"/>
          </p:nvPr>
        </p:nvSpPr>
        <p:spPr>
          <a:xfrm>
            <a:off x="256033" y="6163056"/>
            <a:ext cx="11085039" cy="475488"/>
          </a:xfrm>
        </p:spPr>
        <p:txBody>
          <a:bodyPr/>
          <a:lstStyle/>
          <a:p>
            <a:r>
              <a:rPr lang="en-US" dirty="0" err="1"/>
              <a:t>Rinvoq</a:t>
            </a:r>
            <a:r>
              <a:rPr lang="en-US" dirty="0"/>
              <a:t> product monograph, Olumiant product monograph, Xeljanz product monograph</a:t>
            </a:r>
          </a:p>
        </p:txBody>
      </p:sp>
    </p:spTree>
    <p:extLst>
      <p:ext uri="{BB962C8B-B14F-4D97-AF65-F5344CB8AC3E}">
        <p14:creationId xmlns:p14="http://schemas.microsoft.com/office/powerpoint/2010/main" val="24141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68257E-93A4-5444-9A3D-E2104BB4D46A}"/>
              </a:ext>
            </a:extLst>
          </p:cNvPr>
          <p:cNvSpPr>
            <a:spLocks noGrp="1"/>
          </p:cNvSpPr>
          <p:nvPr>
            <p:ph idx="1"/>
          </p:nvPr>
        </p:nvSpPr>
        <p:spPr>
          <a:xfrm>
            <a:off x="323088" y="1894709"/>
            <a:ext cx="11612880" cy="4037368"/>
          </a:xfrm>
        </p:spPr>
        <p:txBody>
          <a:bodyPr>
            <a:normAutofit fontScale="92500" lnSpcReduction="10000"/>
          </a:bodyPr>
          <a:lstStyle/>
          <a:p>
            <a:r>
              <a:rPr lang="en-US" dirty="0"/>
              <a:t>Venous Thromboembolic events (VTE)</a:t>
            </a:r>
          </a:p>
          <a:p>
            <a:pPr lvl="1"/>
            <a:r>
              <a:rPr lang="en-US" sz="3000" dirty="0"/>
              <a:t>DVT and PE were noted in RA patients in JAK trials</a:t>
            </a:r>
          </a:p>
          <a:p>
            <a:pPr lvl="1"/>
            <a:r>
              <a:rPr lang="en-US" sz="3000" dirty="0"/>
              <a:t>Recent meta-analyses of multiple studies do not support the warning, with rates similar to placebo and population rates</a:t>
            </a:r>
          </a:p>
          <a:p>
            <a:pPr lvl="1"/>
            <a:r>
              <a:rPr lang="en-US" sz="3000" dirty="0"/>
              <a:t>Real world reporting also did not support</a:t>
            </a:r>
          </a:p>
          <a:p>
            <a:r>
              <a:rPr lang="en-US" dirty="0"/>
              <a:t>ORAL surveillance study (MACE)	</a:t>
            </a:r>
          </a:p>
          <a:p>
            <a:pPr lvl="1"/>
            <a:r>
              <a:rPr lang="en-US" dirty="0"/>
              <a:t>Incidence of MACE higher with the combined tofacitinib doses (3.4% [98 patients] than with a TNF inhibitor (2.5% [37 patients] </a:t>
            </a:r>
          </a:p>
          <a:p>
            <a:pPr lvl="1"/>
            <a:r>
              <a:rPr lang="en-US" dirty="0"/>
              <a:t>Hazard ratios were 1.33 (95% CI, 0.91 to1.94) for MACE</a:t>
            </a:r>
          </a:p>
        </p:txBody>
      </p:sp>
      <p:sp>
        <p:nvSpPr>
          <p:cNvPr id="4" name="Title 3">
            <a:extLst>
              <a:ext uri="{FF2B5EF4-FFF2-40B4-BE49-F238E27FC236}">
                <a16:creationId xmlns:a16="http://schemas.microsoft.com/office/drawing/2014/main" id="{25EFA3D9-0B84-2647-8289-1BE275668E28}"/>
              </a:ext>
            </a:extLst>
          </p:cNvPr>
          <p:cNvSpPr>
            <a:spLocks noGrp="1"/>
          </p:cNvSpPr>
          <p:nvPr>
            <p:ph type="title"/>
          </p:nvPr>
        </p:nvSpPr>
        <p:spPr>
          <a:xfrm>
            <a:off x="1420368" y="338168"/>
            <a:ext cx="10515600" cy="1325563"/>
          </a:xfrm>
        </p:spPr>
        <p:txBody>
          <a:bodyPr>
            <a:normAutofit/>
          </a:bodyPr>
          <a:lstStyle/>
          <a:p>
            <a:r>
              <a:rPr lang="en-US" sz="4000" b="1" dirty="0"/>
              <a:t>Venous Thrombosis and MACE</a:t>
            </a:r>
          </a:p>
        </p:txBody>
      </p:sp>
      <p:pic>
        <p:nvPicPr>
          <p:cNvPr id="6" name="Picture 5">
            <a:extLst>
              <a:ext uri="{FF2B5EF4-FFF2-40B4-BE49-F238E27FC236}">
                <a16:creationId xmlns:a16="http://schemas.microsoft.com/office/drawing/2014/main" id="{8E7D6BE4-65D2-D84C-BE64-775991925FC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3731"/>
          <a:stretch/>
        </p:blipFill>
        <p:spPr>
          <a:xfrm>
            <a:off x="642605" y="538112"/>
            <a:ext cx="738299" cy="738299"/>
          </a:xfrm>
          <a:prstGeom prst="rect">
            <a:avLst/>
          </a:prstGeom>
        </p:spPr>
      </p:pic>
      <p:sp>
        <p:nvSpPr>
          <p:cNvPr id="8" name="Text Placeholder 2">
            <a:extLst>
              <a:ext uri="{FF2B5EF4-FFF2-40B4-BE49-F238E27FC236}">
                <a16:creationId xmlns:a16="http://schemas.microsoft.com/office/drawing/2014/main" id="{D2BDD4CE-B1A3-084C-AAEE-CF6433E5CCF4}"/>
              </a:ext>
            </a:extLst>
          </p:cNvPr>
          <p:cNvSpPr>
            <a:spLocks noGrp="1"/>
          </p:cNvSpPr>
          <p:nvPr>
            <p:ph type="body" sz="quarter" idx="10"/>
          </p:nvPr>
        </p:nvSpPr>
        <p:spPr>
          <a:xfrm>
            <a:off x="256033" y="6163056"/>
            <a:ext cx="11085039" cy="475488"/>
          </a:xfrm>
        </p:spPr>
        <p:txBody>
          <a:bodyPr/>
          <a:lstStyle/>
          <a:p>
            <a:r>
              <a:rPr lang="en-US" dirty="0" err="1"/>
              <a:t>Rinvoq</a:t>
            </a:r>
            <a:r>
              <a:rPr lang="en-US" dirty="0"/>
              <a:t> product monograph, Olumiant product monograph, Xeljanz product monograph;</a:t>
            </a:r>
            <a:r>
              <a:rPr kumimoji="0" lang="en-CA" sz="1400" b="0" i="0" u="none" strike="noStrike" kern="1200" cap="none" spc="0" normalizeH="0" baseline="0" noProof="0" dirty="0">
                <a:ln>
                  <a:noFill/>
                </a:ln>
                <a:effectLst/>
                <a:uLnTx/>
                <a:uFillTx/>
                <a:latin typeface="Franklin Gothic Book" panose="020B0503020102020204" pitchFamily="34" charset="0"/>
                <a:ea typeface="+mn-ea"/>
                <a:cs typeface="+mn-cs"/>
              </a:rPr>
              <a:t> </a:t>
            </a:r>
            <a:r>
              <a:rPr kumimoji="0" lang="en-CA" sz="1400" b="0" i="0" u="none" strike="noStrike" kern="1200" cap="none" spc="0" normalizeH="0" baseline="0" noProof="0" dirty="0" err="1">
                <a:ln>
                  <a:noFill/>
                </a:ln>
                <a:effectLst/>
                <a:uLnTx/>
                <a:uFillTx/>
                <a:latin typeface="Franklin Gothic Book" panose="020B0503020102020204" pitchFamily="34" charset="0"/>
                <a:ea typeface="+mn-ea"/>
                <a:cs typeface="+mn-cs"/>
              </a:rPr>
              <a:t>Ytterberg</a:t>
            </a:r>
            <a:r>
              <a:rPr kumimoji="0" lang="en-CA" sz="1400" b="0" i="0" u="none" strike="noStrike" kern="1200" cap="none" spc="0" normalizeH="0" baseline="0" noProof="0" dirty="0">
                <a:ln>
                  <a:noFill/>
                </a:ln>
                <a:effectLst/>
                <a:uLnTx/>
                <a:uFillTx/>
                <a:latin typeface="Franklin Gothic Book" panose="020B0503020102020204" pitchFamily="34" charset="0"/>
                <a:ea typeface="+mn-ea"/>
                <a:cs typeface="+mn-cs"/>
              </a:rPr>
              <a:t> et al. New England Journal of Medicine 386, 316–326</a:t>
            </a:r>
            <a:r>
              <a:rPr lang="en-US" dirty="0"/>
              <a:t> </a:t>
            </a:r>
          </a:p>
        </p:txBody>
      </p:sp>
    </p:spTree>
    <p:extLst>
      <p:ext uri="{BB962C8B-B14F-4D97-AF65-F5344CB8AC3E}">
        <p14:creationId xmlns:p14="http://schemas.microsoft.com/office/powerpoint/2010/main" val="295200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13233A-4208-4443-9BD8-B6CFCF07C16C}"/>
              </a:ext>
            </a:extLst>
          </p:cNvPr>
          <p:cNvSpPr>
            <a:spLocks noGrp="1"/>
          </p:cNvSpPr>
          <p:nvPr>
            <p:ph type="title"/>
          </p:nvPr>
        </p:nvSpPr>
        <p:spPr>
          <a:xfrm>
            <a:off x="838200" y="228441"/>
            <a:ext cx="10515600" cy="1325563"/>
          </a:xfrm>
        </p:spPr>
        <p:txBody>
          <a:bodyPr/>
          <a:lstStyle/>
          <a:p>
            <a:r>
              <a:rPr lang="en-US" b="1" dirty="0"/>
              <a:t>How to use JAK inhibitors:</a:t>
            </a:r>
          </a:p>
        </p:txBody>
      </p:sp>
      <p:sp>
        <p:nvSpPr>
          <p:cNvPr id="8" name="Rectangle 7">
            <a:extLst>
              <a:ext uri="{FF2B5EF4-FFF2-40B4-BE49-F238E27FC236}">
                <a16:creationId xmlns:a16="http://schemas.microsoft.com/office/drawing/2014/main" id="{59047AC0-BB49-C14E-BA24-B8C8E038A507}"/>
              </a:ext>
            </a:extLst>
          </p:cNvPr>
          <p:cNvSpPr/>
          <p:nvPr/>
        </p:nvSpPr>
        <p:spPr>
          <a:xfrm>
            <a:off x="838200" y="1508760"/>
            <a:ext cx="3230880" cy="2621280"/>
          </a:xfrm>
          <a:prstGeom prst="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Baseline work up: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Baseline </a:t>
            </a: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bloodwork</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t>
            </a:r>
            <a:b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CBC, liver transaminases, lipid profile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TB test </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or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quantiferon</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gold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Check </a:t>
            </a: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Hepatitis B</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viral status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Consider Herpes Zoster </a:t>
            </a: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vaccination</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(non-live)</a:t>
            </a:r>
          </a:p>
        </p:txBody>
      </p:sp>
      <p:sp>
        <p:nvSpPr>
          <p:cNvPr id="9" name="Rectangle 8">
            <a:extLst>
              <a:ext uri="{FF2B5EF4-FFF2-40B4-BE49-F238E27FC236}">
                <a16:creationId xmlns:a16="http://schemas.microsoft.com/office/drawing/2014/main" id="{A4D0D550-6166-0C49-96A5-70698DED38FD}"/>
              </a:ext>
            </a:extLst>
          </p:cNvPr>
          <p:cNvSpPr/>
          <p:nvPr/>
        </p:nvSpPr>
        <p:spPr>
          <a:xfrm>
            <a:off x="4343400" y="1508760"/>
            <a:ext cx="7010400" cy="914400"/>
          </a:xfrm>
          <a:prstGeom prst="rect">
            <a:avLst/>
          </a:prstGeom>
          <a:solidFill>
            <a:srgbClr val="C00000">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AVOID: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Use in women planning pregnancy or lactation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Live vaccines</a:t>
            </a:r>
          </a:p>
        </p:txBody>
      </p:sp>
      <p:sp>
        <p:nvSpPr>
          <p:cNvPr id="10" name="Rectangle 9">
            <a:extLst>
              <a:ext uri="{FF2B5EF4-FFF2-40B4-BE49-F238E27FC236}">
                <a16:creationId xmlns:a16="http://schemas.microsoft.com/office/drawing/2014/main" id="{5C97A277-99FC-7249-B214-7672BF16FBF4}"/>
              </a:ext>
            </a:extLst>
          </p:cNvPr>
          <p:cNvSpPr/>
          <p:nvPr/>
        </p:nvSpPr>
        <p:spPr>
          <a:xfrm>
            <a:off x="4343400" y="2529840"/>
            <a:ext cx="7010400" cy="2133600"/>
          </a:xfrm>
          <a:prstGeom prst="rect">
            <a:avLst/>
          </a:prstGeom>
          <a:solidFill>
            <a:srgbClr val="FFC000">
              <a:alpha val="67843"/>
            </a:srgb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CAUTION: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Patients with comorbidities or risk factors for VTE and MACE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history of VTE, hypercoagulable state, smoking, immobilisation, recent trauma or surgery, cardiovascular disease, cancer, obesity, frequent long flights, and hormonal therapy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Patients &gt;50 years old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Patients with history of serious infections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732861">
                  <a:lumMod val="50000"/>
                </a:srgb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5AFB7E-0E29-0C4E-A354-F7C1669F265E}"/>
              </a:ext>
            </a:extLst>
          </p:cNvPr>
          <p:cNvSpPr/>
          <p:nvPr/>
        </p:nvSpPr>
        <p:spPr>
          <a:xfrm>
            <a:off x="4343400" y="4794963"/>
            <a:ext cx="7010400" cy="1637269"/>
          </a:xfrm>
          <a:prstGeom prst="rect">
            <a:avLst/>
          </a:prstGeom>
          <a:solidFill>
            <a:schemeClr val="accent5">
              <a:lumMod val="40000"/>
              <a:lumOff val="60000"/>
              <a:alpha val="4902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MONITOR: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CBC and transaminases at 4 weeks, then standard of care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Lipids at 8-12 weeks, then standard of care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Monitor for signs of infection, VTE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Age-appropriate malignancy screening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732861">
                  <a:lumMod val="50000"/>
                </a:srgb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36ED8F9-B966-9D47-B5AC-3E0A23CFF623}"/>
              </a:ext>
            </a:extLst>
          </p:cNvPr>
          <p:cNvSpPr/>
          <p:nvPr/>
        </p:nvSpPr>
        <p:spPr>
          <a:xfrm>
            <a:off x="853440" y="4298633"/>
            <a:ext cx="3230880" cy="2133599"/>
          </a:xfrm>
          <a:prstGeom prst="rect">
            <a:avLst/>
          </a:prstGeom>
          <a:solidFill>
            <a:schemeClr val="bg1">
              <a:lumMod val="6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Don’t forget: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HZ vaccination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Shingrix</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Advise on contraception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Use lowest dose of </a:t>
            </a:r>
            <a:r>
              <a:rPr kumimoji="0" lang="en-US" sz="1800" b="0" i="0" u="none" strike="noStrike" kern="1200" cap="none" spc="0" normalizeH="0" baseline="0" noProof="0" dirty="0" err="1">
                <a:ln>
                  <a:noFill/>
                </a:ln>
                <a:solidFill>
                  <a:srgbClr val="D8D9DC">
                    <a:lumMod val="10000"/>
                  </a:srgbClr>
                </a:solidFill>
                <a:effectLst/>
                <a:uLnTx/>
                <a:uFillTx/>
                <a:latin typeface="Calibri" panose="020F0502020204030204"/>
                <a:ea typeface="+mn-ea"/>
                <a:cs typeface="+mn-cs"/>
              </a:rPr>
              <a:t>JAKi</a:t>
            </a:r>
            <a:r>
              <a:rPr kumimoji="0" lang="en-US" sz="1800" b="0" i="0" u="none" strike="noStrike" kern="1200" cap="none" spc="0" normalizeH="0" baseline="0" noProof="0" dirty="0">
                <a:ln>
                  <a:noFill/>
                </a:ln>
                <a:solidFill>
                  <a:srgbClr val="D8D9DC">
                    <a:lumMod val="10000"/>
                  </a:srgbClr>
                </a:solidFill>
                <a:effectLst/>
                <a:uLnTx/>
                <a:uFillTx/>
                <a:latin typeface="Calibri" panose="020F0502020204030204"/>
                <a:ea typeface="+mn-ea"/>
                <a:cs typeface="+mn-cs"/>
              </a:rPr>
              <a:t> necessary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 name="Graphic 13" descr="Stop with solid fill">
            <a:extLst>
              <a:ext uri="{FF2B5EF4-FFF2-40B4-BE49-F238E27FC236}">
                <a16:creationId xmlns:a16="http://schemas.microsoft.com/office/drawing/2014/main" id="{C2875AA0-5962-0F46-B17B-826DE479E6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3549" y="1640283"/>
            <a:ext cx="577851" cy="577851"/>
          </a:xfrm>
          <a:prstGeom prst="rect">
            <a:avLst/>
          </a:prstGeom>
        </p:spPr>
      </p:pic>
      <p:pic>
        <p:nvPicPr>
          <p:cNvPr id="16" name="Graphic 15" descr="Warning with solid fill">
            <a:extLst>
              <a:ext uri="{FF2B5EF4-FFF2-40B4-BE49-F238E27FC236}">
                <a16:creationId xmlns:a16="http://schemas.microsoft.com/office/drawing/2014/main" id="{4F86FE20-4F11-E94E-991B-62584CD478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23549" y="2661363"/>
            <a:ext cx="594202" cy="594202"/>
          </a:xfrm>
          <a:prstGeom prst="rect">
            <a:avLst/>
          </a:prstGeom>
        </p:spPr>
      </p:pic>
      <p:pic>
        <p:nvPicPr>
          <p:cNvPr id="18" name="Graphic 17" descr="Clipboard with solid fill">
            <a:extLst>
              <a:ext uri="{FF2B5EF4-FFF2-40B4-BE49-F238E27FC236}">
                <a16:creationId xmlns:a16="http://schemas.microsoft.com/office/drawing/2014/main" id="{AC30797F-4366-664C-80C8-98CDC25096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44240" y="4351020"/>
            <a:ext cx="624840" cy="624840"/>
          </a:xfrm>
          <a:prstGeom prst="rect">
            <a:avLst/>
          </a:prstGeom>
        </p:spPr>
      </p:pic>
      <p:pic>
        <p:nvPicPr>
          <p:cNvPr id="20" name="Graphic 19" descr="Magnifying glass with solid fill">
            <a:extLst>
              <a:ext uri="{FF2B5EF4-FFF2-40B4-BE49-F238E27FC236}">
                <a16:creationId xmlns:a16="http://schemas.microsoft.com/office/drawing/2014/main" id="{826872B7-9B18-154D-AB4A-7811C48444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23549" y="4914900"/>
            <a:ext cx="603963" cy="603963"/>
          </a:xfrm>
          <a:prstGeom prst="rect">
            <a:avLst/>
          </a:prstGeom>
        </p:spPr>
      </p:pic>
      <p:pic>
        <p:nvPicPr>
          <p:cNvPr id="22" name="Graphic 21" descr="Test tubes outline">
            <a:extLst>
              <a:ext uri="{FF2B5EF4-FFF2-40B4-BE49-F238E27FC236}">
                <a16:creationId xmlns:a16="http://schemas.microsoft.com/office/drawing/2014/main" id="{1A3FCB69-265E-F94D-BD27-A6980FEC6F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44240" y="1599249"/>
            <a:ext cx="533400" cy="533400"/>
          </a:xfrm>
          <a:prstGeom prst="rect">
            <a:avLst/>
          </a:prstGeom>
        </p:spPr>
      </p:pic>
      <p:sp>
        <p:nvSpPr>
          <p:cNvPr id="23" name="TextBox 22">
            <a:extLst>
              <a:ext uri="{FF2B5EF4-FFF2-40B4-BE49-F238E27FC236}">
                <a16:creationId xmlns:a16="http://schemas.microsoft.com/office/drawing/2014/main" id="{4E254017-53BA-4E4B-ABB0-0B5CEF0A924A}"/>
              </a:ext>
            </a:extLst>
          </p:cNvPr>
          <p:cNvSpPr txBox="1"/>
          <p:nvPr/>
        </p:nvSpPr>
        <p:spPr>
          <a:xfrm>
            <a:off x="0" y="6584096"/>
            <a:ext cx="91551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Adapted from Agrawal et al. Journal of Crohn's and Colitis, 2020, S755–S760; </a:t>
            </a:r>
            <a:r>
              <a:rPr kumimoji="0" lang="en-US" sz="1400" b="0" i="0" u="none" strike="noStrike" kern="1200" cap="none" spc="0" normalizeH="0" baseline="0" noProof="0" dirty="0" err="1">
                <a:ln>
                  <a:noFill/>
                </a:ln>
                <a:solidFill>
                  <a:srgbClr val="FFFFFF">
                    <a:lumMod val="50000"/>
                  </a:srgbClr>
                </a:solidFill>
                <a:effectLst/>
                <a:uLnTx/>
                <a:uFillTx/>
                <a:latin typeface="Calibri" panose="020F0502020204030204"/>
                <a:ea typeface="+mn-ea"/>
                <a:cs typeface="+mn-cs"/>
              </a:rPr>
              <a:t>Rinvoq</a:t>
            </a:r>
            <a:r>
              <a:rPr kumimoji="0" lang="en-US" sz="1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PM, </a:t>
            </a:r>
            <a:r>
              <a:rPr kumimoji="0" lang="en-US" sz="1400" b="0" i="0" u="none" strike="noStrike" kern="1200" cap="none" spc="0" normalizeH="0" baseline="0" noProof="0" dirty="0" err="1">
                <a:ln>
                  <a:noFill/>
                </a:ln>
                <a:solidFill>
                  <a:srgbClr val="FFFFFF">
                    <a:lumMod val="50000"/>
                  </a:srgbClr>
                </a:solidFill>
                <a:effectLst/>
                <a:uLnTx/>
                <a:uFillTx/>
                <a:latin typeface="Calibri" panose="020F0502020204030204"/>
                <a:ea typeface="+mn-ea"/>
                <a:cs typeface="+mn-cs"/>
              </a:rPr>
              <a:t>Cibinqo</a:t>
            </a:r>
            <a:r>
              <a:rPr kumimoji="0" lang="en-US" sz="14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 PM, and </a:t>
            </a:r>
            <a:r>
              <a:rPr kumimoji="0" lang="en-US" sz="1400" b="0" i="0" u="none" strike="noStrike" kern="1200" cap="none" spc="0" normalizeH="0" baseline="0" noProof="0" dirty="0">
                <a:ln>
                  <a:noFill/>
                </a:ln>
                <a:solidFill>
                  <a:srgbClr val="4775E7">
                    <a:lumMod val="50000"/>
                  </a:srgbClr>
                </a:solidFill>
                <a:effectLst/>
                <a:uLnTx/>
                <a:uFillTx/>
                <a:latin typeface="Calibri" panose="020F0502020204030204"/>
                <a:ea typeface="+mn-ea"/>
                <a:cs typeface="+mn-cs"/>
              </a:rPr>
              <a:t>personal opinion</a:t>
            </a:r>
          </a:p>
        </p:txBody>
      </p:sp>
    </p:spTree>
    <p:extLst>
      <p:ext uri="{BB962C8B-B14F-4D97-AF65-F5344CB8AC3E}">
        <p14:creationId xmlns:p14="http://schemas.microsoft.com/office/powerpoint/2010/main" val="1284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00" y="14354"/>
            <a:ext cx="4572000" cy="6569476"/>
          </a:xfrm>
          <a:prstGeom prst="rect">
            <a:avLst/>
          </a:prstGeom>
        </p:spPr>
      </p:pic>
      <p:sp>
        <p:nvSpPr>
          <p:cNvPr id="15" name="Content Placeholder 7"/>
          <p:cNvSpPr>
            <a:spLocks noGrp="1"/>
          </p:cNvSpPr>
          <p:nvPr>
            <p:ph sz="half" idx="1"/>
          </p:nvPr>
        </p:nvSpPr>
        <p:spPr>
          <a:xfrm>
            <a:off x="1339611" y="1596561"/>
            <a:ext cx="8746498" cy="4233533"/>
          </a:xfrm>
        </p:spPr>
        <p:txBody>
          <a:bodyPr>
            <a:noAutofit/>
          </a:bodyPr>
          <a:lstStyle/>
          <a:p>
            <a:pPr marL="0" indent="0">
              <a:buNone/>
            </a:pPr>
            <a:r>
              <a:rPr lang="en-CA" sz="3200" dirty="0"/>
              <a:t>Patients who are not adequately controlled on topical therapy are candidates for systemic therapy</a:t>
            </a:r>
          </a:p>
          <a:p>
            <a:pPr marL="0" indent="0">
              <a:buNone/>
            </a:pPr>
            <a:r>
              <a:rPr lang="en-CA" sz="3200" dirty="0"/>
              <a:t>Blocking key inflammatory signals in AD - either outside the cell with monoclonal antibodies, or inside the cell with small molecules – can control this dysregulated immune response</a:t>
            </a:r>
          </a:p>
          <a:p>
            <a:pPr marL="0" indent="0">
              <a:buNone/>
            </a:pPr>
            <a:r>
              <a:rPr lang="en-CA" sz="3200" dirty="0"/>
              <a:t>High levels of efficacy and promising safety profiles provide improved quality of life </a:t>
            </a:r>
            <a:br>
              <a:rPr lang="en-CA" sz="3200" dirty="0"/>
            </a:br>
            <a:r>
              <a:rPr lang="en-CA" sz="3200" dirty="0"/>
              <a:t>for patients with AD</a:t>
            </a:r>
          </a:p>
        </p:txBody>
      </p:sp>
      <p:sp>
        <p:nvSpPr>
          <p:cNvPr id="17" name="Title 6"/>
          <p:cNvSpPr>
            <a:spLocks noGrp="1"/>
          </p:cNvSpPr>
          <p:nvPr>
            <p:ph type="title"/>
          </p:nvPr>
        </p:nvSpPr>
        <p:spPr>
          <a:xfrm>
            <a:off x="1926336" y="468611"/>
            <a:ext cx="6712056" cy="1056830"/>
          </a:xfrm>
        </p:spPr>
        <p:txBody>
          <a:bodyPr>
            <a:normAutofit/>
          </a:bodyPr>
          <a:lstStyle/>
          <a:p>
            <a:r>
              <a:rPr lang="en-CA" sz="4800" b="1" noProof="0"/>
              <a:t>Take home messages</a:t>
            </a:r>
            <a:endParaRPr lang="en-CA" sz="4800" b="1" noProof="0" dirty="0"/>
          </a:p>
        </p:txBody>
      </p:sp>
      <p:pic>
        <p:nvPicPr>
          <p:cNvPr id="5" name="Graphic 4" descr="Share">
            <a:extLst>
              <a:ext uri="{FF2B5EF4-FFF2-40B4-BE49-F238E27FC236}">
                <a16:creationId xmlns:a16="http://schemas.microsoft.com/office/drawing/2014/main" id="{26A3193A-11FD-234B-945B-3414EA338E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291" y="323893"/>
            <a:ext cx="1079628" cy="1079628"/>
          </a:xfrm>
          <a:prstGeom prst="rect">
            <a:avLst/>
          </a:prstGeom>
          <a:effectLst/>
        </p:spPr>
      </p:pic>
      <p:pic>
        <p:nvPicPr>
          <p:cNvPr id="3" name="Graphic 2" descr="Badge 1 with solid fill">
            <a:extLst>
              <a:ext uri="{FF2B5EF4-FFF2-40B4-BE49-F238E27FC236}">
                <a16:creationId xmlns:a16="http://schemas.microsoft.com/office/drawing/2014/main" id="{7C3213D8-65BC-BE41-A408-00F17DE074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656" y="1732075"/>
            <a:ext cx="914400" cy="914400"/>
          </a:xfrm>
          <a:prstGeom prst="rect">
            <a:avLst/>
          </a:prstGeom>
        </p:spPr>
      </p:pic>
      <p:pic>
        <p:nvPicPr>
          <p:cNvPr id="6" name="Graphic 5" descr="Badge with solid fill">
            <a:extLst>
              <a:ext uri="{FF2B5EF4-FFF2-40B4-BE49-F238E27FC236}">
                <a16:creationId xmlns:a16="http://schemas.microsoft.com/office/drawing/2014/main" id="{5BF676F6-5346-064D-A565-741195BFBE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656" y="3098081"/>
            <a:ext cx="914400" cy="914400"/>
          </a:xfrm>
          <a:prstGeom prst="rect">
            <a:avLst/>
          </a:prstGeom>
        </p:spPr>
      </p:pic>
      <p:pic>
        <p:nvPicPr>
          <p:cNvPr id="8" name="Graphic 7" descr="Badge 3 with solid fill">
            <a:extLst>
              <a:ext uri="{FF2B5EF4-FFF2-40B4-BE49-F238E27FC236}">
                <a16:creationId xmlns:a16="http://schemas.microsoft.com/office/drawing/2014/main" id="{A48309F8-C559-BD4B-81DE-47073C4F79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1656" y="4674394"/>
            <a:ext cx="914400" cy="914400"/>
          </a:xfrm>
          <a:prstGeom prst="rect">
            <a:avLst/>
          </a:prstGeom>
        </p:spPr>
      </p:pic>
    </p:spTree>
    <p:extLst>
      <p:ext uri="{BB962C8B-B14F-4D97-AF65-F5344CB8AC3E}">
        <p14:creationId xmlns:p14="http://schemas.microsoft.com/office/powerpoint/2010/main" val="42958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dissolve">
                                      <p:cBhvr>
                                        <p:cTn id="10" dur="5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Effect transition="in" filter="dissolve">
                                      <p:cBhvr>
                                        <p:cTn id="18" dur="500"/>
                                        <p:tgtEl>
                                          <p:spTgt spid="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dissolve">
                                      <p:cBhvr>
                                        <p:cTn id="26"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5E33B-0A01-B640-ADAA-92295D5ADE0E}"/>
              </a:ext>
            </a:extLst>
          </p:cNvPr>
          <p:cNvSpPr>
            <a:spLocks noGrp="1"/>
          </p:cNvSpPr>
          <p:nvPr>
            <p:ph type="title"/>
          </p:nvPr>
        </p:nvSpPr>
        <p:spPr>
          <a:xfrm>
            <a:off x="804673" y="3320859"/>
            <a:ext cx="4573475" cy="2076333"/>
          </a:xfrm>
        </p:spPr>
        <p:txBody>
          <a:bodyPr vert="horz" lIns="91440" tIns="45720" rIns="91440" bIns="45720" rtlCol="0" anchor="t">
            <a:normAutofit/>
          </a:bodyPr>
          <a:lstStyle/>
          <a:p>
            <a:r>
              <a:rPr lang="en-US" sz="4800" kern="1200" dirty="0">
                <a:solidFill>
                  <a:schemeClr val="bg1"/>
                </a:solidFill>
                <a:latin typeface="+mj-lt"/>
                <a:ea typeface="+mj-ea"/>
                <a:cs typeface="+mj-cs"/>
              </a:rPr>
              <a:t>Thank you!</a:t>
            </a:r>
          </a:p>
        </p:txBody>
      </p:sp>
      <p:sp>
        <p:nvSpPr>
          <p:cNvPr id="12" name="Freeform: Shape 11">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Handshake">
            <a:extLst>
              <a:ext uri="{FF2B5EF4-FFF2-40B4-BE49-F238E27FC236}">
                <a16:creationId xmlns:a16="http://schemas.microsoft.com/office/drawing/2014/main" id="{97701D4B-1BF4-4992-8FD7-9AA5F3488B5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10424" y="1845770"/>
            <a:ext cx="4333875" cy="4333875"/>
          </a:xfrm>
          <a:prstGeom prst="rect">
            <a:avLst/>
          </a:prstGeom>
        </p:spPr>
      </p:pic>
    </p:spTree>
    <p:extLst>
      <p:ext uri="{BB962C8B-B14F-4D97-AF65-F5344CB8AC3E}">
        <p14:creationId xmlns:p14="http://schemas.microsoft.com/office/powerpoint/2010/main" val="1937872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00" y="14354"/>
            <a:ext cx="4572000" cy="6569476"/>
          </a:xfrm>
          <a:prstGeom prst="rect">
            <a:avLst/>
          </a:prstGeom>
        </p:spPr>
      </p:pic>
      <p:sp>
        <p:nvSpPr>
          <p:cNvPr id="15" name="Content Placeholder 7"/>
          <p:cNvSpPr>
            <a:spLocks noGrp="1"/>
          </p:cNvSpPr>
          <p:nvPr>
            <p:ph sz="half" idx="1"/>
          </p:nvPr>
        </p:nvSpPr>
        <p:spPr>
          <a:xfrm>
            <a:off x="1397354" y="1497166"/>
            <a:ext cx="10311689" cy="4762958"/>
          </a:xfrm>
        </p:spPr>
        <p:txBody>
          <a:bodyPr>
            <a:noAutofit/>
          </a:bodyPr>
          <a:lstStyle/>
          <a:p>
            <a:pPr marL="0" indent="0">
              <a:buNone/>
            </a:pPr>
            <a:r>
              <a:rPr lang="en-CA" sz="3600" dirty="0"/>
              <a:t>At the end of this session, participants will be able to:</a:t>
            </a:r>
          </a:p>
          <a:p>
            <a:pPr marL="0" indent="0">
              <a:buNone/>
            </a:pPr>
            <a:endParaRPr lang="en-CA" sz="2400" dirty="0"/>
          </a:p>
          <a:p>
            <a:pPr marL="0" indent="0">
              <a:buNone/>
            </a:pPr>
            <a:r>
              <a:rPr lang="en-CA" sz="3600" dirty="0"/>
              <a:t>Determine who is the best candidate for systemic therapy</a:t>
            </a:r>
          </a:p>
          <a:p>
            <a:pPr marL="0" indent="0">
              <a:lnSpc>
                <a:spcPct val="150000"/>
              </a:lnSpc>
              <a:buNone/>
            </a:pPr>
            <a:r>
              <a:rPr lang="en-CA" sz="3600" dirty="0"/>
              <a:t>Explore the use systemic therapies in AD</a:t>
            </a:r>
          </a:p>
          <a:p>
            <a:pPr marL="0" indent="0">
              <a:lnSpc>
                <a:spcPct val="150000"/>
              </a:lnSpc>
              <a:buNone/>
            </a:pPr>
            <a:r>
              <a:rPr lang="en-CA" sz="3600" dirty="0"/>
              <a:t>Gain insights on novel systemic therapies</a:t>
            </a:r>
          </a:p>
        </p:txBody>
      </p:sp>
      <p:sp>
        <p:nvSpPr>
          <p:cNvPr id="17" name="Title 6"/>
          <p:cNvSpPr>
            <a:spLocks noGrp="1"/>
          </p:cNvSpPr>
          <p:nvPr>
            <p:ph type="title"/>
          </p:nvPr>
        </p:nvSpPr>
        <p:spPr>
          <a:xfrm>
            <a:off x="599292" y="468611"/>
            <a:ext cx="8039100" cy="704849"/>
          </a:xfrm>
        </p:spPr>
        <p:txBody>
          <a:bodyPr>
            <a:normAutofit/>
          </a:bodyPr>
          <a:lstStyle/>
          <a:p>
            <a:r>
              <a:rPr lang="en-CA" b="1" noProof="0" dirty="0">
                <a:latin typeface="Segoe UI" panose="020B0502040204020203" pitchFamily="34" charset="0"/>
                <a:cs typeface="Segoe UI" panose="020B0502040204020203" pitchFamily="34" charset="0"/>
              </a:rPr>
              <a:t>Objectives</a:t>
            </a:r>
          </a:p>
        </p:txBody>
      </p:sp>
      <p:pic>
        <p:nvPicPr>
          <p:cNvPr id="5" name="Graphic 4" descr="Badge 1 with solid fill">
            <a:extLst>
              <a:ext uri="{FF2B5EF4-FFF2-40B4-BE49-F238E27FC236}">
                <a16:creationId xmlns:a16="http://schemas.microsoft.com/office/drawing/2014/main" id="{2689B703-BB90-BD4F-B82C-6A2BA00139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956" y="2514600"/>
            <a:ext cx="914400" cy="914400"/>
          </a:xfrm>
          <a:prstGeom prst="rect">
            <a:avLst/>
          </a:prstGeom>
        </p:spPr>
      </p:pic>
      <p:pic>
        <p:nvPicPr>
          <p:cNvPr id="6" name="Graphic 5" descr="Badge with solid fill">
            <a:extLst>
              <a:ext uri="{FF2B5EF4-FFF2-40B4-BE49-F238E27FC236}">
                <a16:creationId xmlns:a16="http://schemas.microsoft.com/office/drawing/2014/main" id="{EF826002-CD7E-1948-A171-8053F66B4A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956" y="3705813"/>
            <a:ext cx="914400" cy="914400"/>
          </a:xfrm>
          <a:prstGeom prst="rect">
            <a:avLst/>
          </a:prstGeom>
        </p:spPr>
      </p:pic>
      <p:pic>
        <p:nvPicPr>
          <p:cNvPr id="3" name="Graphic 2" descr="Badge 3 with solid fill">
            <a:extLst>
              <a:ext uri="{FF2B5EF4-FFF2-40B4-BE49-F238E27FC236}">
                <a16:creationId xmlns:a16="http://schemas.microsoft.com/office/drawing/2014/main" id="{9BA5B72E-2D8A-CA4F-A475-4BE092E6F4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2954" y="4770140"/>
            <a:ext cx="914400" cy="914400"/>
          </a:xfrm>
          <a:prstGeom prst="rect">
            <a:avLst/>
          </a:prstGeom>
        </p:spPr>
      </p:pic>
    </p:spTree>
    <p:extLst>
      <p:ext uri="{BB962C8B-B14F-4D97-AF65-F5344CB8AC3E}">
        <p14:creationId xmlns:p14="http://schemas.microsoft.com/office/powerpoint/2010/main" val="154092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 Placeholder 149">
            <a:extLst>
              <a:ext uri="{FF2B5EF4-FFF2-40B4-BE49-F238E27FC236}">
                <a16:creationId xmlns:a16="http://schemas.microsoft.com/office/drawing/2014/main" id="{1FFB5A8D-0A33-4B32-9975-B9F31E35282C}"/>
              </a:ext>
            </a:extLst>
          </p:cNvPr>
          <p:cNvSpPr>
            <a:spLocks noGrp="1"/>
          </p:cNvSpPr>
          <p:nvPr>
            <p:ph type="body" sz="quarter" idx="11"/>
          </p:nvPr>
        </p:nvSpPr>
        <p:spPr>
          <a:xfrm>
            <a:off x="62029" y="5515153"/>
            <a:ext cx="12425245" cy="960660"/>
          </a:xfrm>
        </p:spPr>
        <p:txBody>
          <a:bodyPr>
            <a:normAutofit/>
          </a:bodyPr>
          <a:lstStyle/>
          <a:p>
            <a:pPr>
              <a:spcBef>
                <a:spcPts val="0"/>
              </a:spcBef>
            </a:pPr>
            <a:r>
              <a:rPr lang="en-GB" baseline="30000" dirty="0" err="1"/>
              <a:t>a</a:t>
            </a:r>
            <a:r>
              <a:rPr lang="en-GB" dirty="0" err="1"/>
              <a:t>Refer</a:t>
            </a:r>
            <a:r>
              <a:rPr lang="en-GB" dirty="0"/>
              <a:t> to guideline text for restrictions. </a:t>
            </a:r>
            <a:r>
              <a:rPr lang="en-GB" baseline="30000" dirty="0" err="1"/>
              <a:t>b</a:t>
            </a:r>
            <a:r>
              <a:rPr lang="en-GB" dirty="0" err="1"/>
              <a:t>Licensed</a:t>
            </a:r>
            <a:r>
              <a:rPr lang="en-GB" dirty="0"/>
              <a:t> indication. </a:t>
            </a:r>
            <a:r>
              <a:rPr lang="en-GB" baseline="30000" dirty="0" err="1"/>
              <a:t>c</a:t>
            </a:r>
            <a:r>
              <a:rPr lang="en-GB" dirty="0" err="1"/>
              <a:t>Off</a:t>
            </a:r>
            <a:r>
              <a:rPr lang="en-GB" dirty="0"/>
              <a:t>-label treatment AZA, azathioprine; BARI, baricitinib; </a:t>
            </a:r>
            <a:r>
              <a:rPr lang="en-GB" dirty="0" err="1"/>
              <a:t>CyA</a:t>
            </a:r>
            <a:r>
              <a:rPr lang="en-GB" dirty="0"/>
              <a:t>, ciclosporin; DLQI, Dermatology Life Quality Index; DUPI, dupilumab; EASI, Eczema Area and Severity Index; </a:t>
            </a:r>
            <a:br>
              <a:rPr lang="en-GB" dirty="0"/>
            </a:br>
            <a:r>
              <a:rPr lang="en-GB" dirty="0"/>
              <a:t>MTX, methotrexate; NB-UVB, narrow-band ultraviolet B; TCI, topical calcineurin inhibitor; TCS, topical corticosteroid; TRALO, tralokinumab; UPA, upadacitinib; UVA1, ultraviolet A1</a:t>
            </a:r>
            <a:br>
              <a:rPr lang="en-GB" dirty="0"/>
            </a:br>
            <a:r>
              <a:rPr lang="en-GB" dirty="0"/>
              <a:t>1. </a:t>
            </a:r>
            <a:r>
              <a:rPr lang="en-GB" dirty="0" err="1"/>
              <a:t>EuroGuiDerm</a:t>
            </a:r>
            <a:r>
              <a:rPr lang="en-GB" dirty="0"/>
              <a:t> Guideline on Atopic Eczema Version 1.0, June 2022. Available at: </a:t>
            </a:r>
            <a:r>
              <a:rPr lang="en-GB" dirty="0">
                <a:hlinkClick r:id="rId3">
                  <a:extLst>
                    <a:ext uri="{A12FA001-AC4F-418D-AE19-62706E023703}">
                      <ahyp:hlinkClr xmlns:ahyp="http://schemas.microsoft.com/office/drawing/2018/hyperlinkcolor" val="tx"/>
                    </a:ext>
                  </a:extLst>
                </a:hlinkClick>
              </a:rPr>
              <a:t>https://www.edf.one/home/Guidelines/EuroGuiDerm-2022.html</a:t>
            </a:r>
            <a:r>
              <a:rPr lang="en-GB" dirty="0"/>
              <a:t> (last accessed June 2022); 2. </a:t>
            </a:r>
            <a:r>
              <a:rPr lang="en-GB" dirty="0" err="1"/>
              <a:t>Agenzia</a:t>
            </a:r>
            <a:r>
              <a:rPr lang="en-GB" dirty="0"/>
              <a:t> </a:t>
            </a:r>
            <a:r>
              <a:rPr lang="en-GB" dirty="0" err="1"/>
              <a:t>Italiana</a:t>
            </a:r>
            <a:r>
              <a:rPr lang="en-GB" dirty="0"/>
              <a:t> Del </a:t>
            </a:r>
            <a:r>
              <a:rPr lang="en-GB" dirty="0" err="1"/>
              <a:t>Farmaco</a:t>
            </a:r>
            <a:r>
              <a:rPr lang="en-GB" dirty="0"/>
              <a:t> (AIFA). Available at: </a:t>
            </a:r>
            <a:r>
              <a:rPr lang="en-GB" dirty="0">
                <a:hlinkClick r:id="rId4">
                  <a:extLst>
                    <a:ext uri="{A12FA001-AC4F-418D-AE19-62706E023703}">
                      <ahyp:hlinkClr xmlns:ahyp="http://schemas.microsoft.com/office/drawing/2018/hyperlinkcolor" val="tx"/>
                    </a:ext>
                  </a:extLst>
                </a:hlinkClick>
              </a:rPr>
              <a:t>https://www.gazzettaufficiale.it/atto/serie_generale/caricaDettaglioAtto/originario?atto.dataPubblicazioneGazzetta=2021-12-10&amp;atto.codiceRedazionale=21A07160</a:t>
            </a:r>
            <a:r>
              <a:rPr lang="en-GB" dirty="0"/>
              <a:t> (last accessed September 2022)</a:t>
            </a:r>
          </a:p>
        </p:txBody>
      </p:sp>
      <p:sp>
        <p:nvSpPr>
          <p:cNvPr id="4" name="Title 3">
            <a:extLst>
              <a:ext uri="{FF2B5EF4-FFF2-40B4-BE49-F238E27FC236}">
                <a16:creationId xmlns:a16="http://schemas.microsoft.com/office/drawing/2014/main" id="{B0E51719-7200-0F4C-8781-E16FC3FC6A3B}"/>
              </a:ext>
            </a:extLst>
          </p:cNvPr>
          <p:cNvSpPr>
            <a:spLocks noGrp="1"/>
          </p:cNvSpPr>
          <p:nvPr>
            <p:ph type="title"/>
          </p:nvPr>
        </p:nvSpPr>
        <p:spPr/>
        <p:txBody>
          <a:bodyPr/>
          <a:lstStyle/>
          <a:p>
            <a:r>
              <a:rPr lang="en-GB" sz="3800" b="1" dirty="0">
                <a:solidFill>
                  <a:schemeClr val="accent1">
                    <a:lumMod val="50000"/>
                  </a:schemeClr>
                </a:solidFill>
                <a:latin typeface="Segoe UI" panose="020B0502040204020203" pitchFamily="34" charset="0"/>
                <a:cs typeface="Segoe UI" panose="020B0502040204020203" pitchFamily="34" charset="0"/>
              </a:rPr>
              <a:t>2022 </a:t>
            </a:r>
            <a:r>
              <a:rPr lang="en-CH" sz="3800" b="1" dirty="0">
                <a:solidFill>
                  <a:schemeClr val="accent1">
                    <a:lumMod val="50000"/>
                  </a:schemeClr>
                </a:solidFill>
                <a:latin typeface="Segoe UI" panose="020B0502040204020203" pitchFamily="34" charset="0"/>
                <a:cs typeface="Segoe UI" panose="020B0502040204020203" pitchFamily="34" charset="0"/>
              </a:rPr>
              <a:t>EuroGuiDerm Guideline</a:t>
            </a:r>
            <a:r>
              <a:rPr lang="en-GB" sz="3800" b="1" dirty="0">
                <a:solidFill>
                  <a:schemeClr val="accent1">
                    <a:lumMod val="50000"/>
                  </a:schemeClr>
                </a:solidFill>
                <a:latin typeface="Segoe UI" panose="020B0502040204020203" pitchFamily="34" charset="0"/>
                <a:cs typeface="Segoe UI" panose="020B0502040204020203" pitchFamily="34" charset="0"/>
              </a:rPr>
              <a:t> for adults with AD</a:t>
            </a:r>
            <a:endParaRPr lang="en-CH" sz="3800" b="1" dirty="0">
              <a:solidFill>
                <a:schemeClr val="accent1">
                  <a:lumMod val="50000"/>
                </a:schemeClr>
              </a:solidFill>
              <a:latin typeface="Segoe UI" panose="020B0502040204020203" pitchFamily="34" charset="0"/>
              <a:cs typeface="Segoe UI" panose="020B0502040204020203" pitchFamily="34" charset="0"/>
            </a:endParaRPr>
          </a:p>
        </p:txBody>
      </p:sp>
      <p:grpSp>
        <p:nvGrpSpPr>
          <p:cNvPr id="79" name="Group 78">
            <a:extLst>
              <a:ext uri="{FF2B5EF4-FFF2-40B4-BE49-F238E27FC236}">
                <a16:creationId xmlns:a16="http://schemas.microsoft.com/office/drawing/2014/main" id="{B31FCBDE-9B22-453A-A63D-B61F46547192}"/>
              </a:ext>
            </a:extLst>
          </p:cNvPr>
          <p:cNvGrpSpPr/>
          <p:nvPr/>
        </p:nvGrpSpPr>
        <p:grpSpPr>
          <a:xfrm>
            <a:off x="1513608" y="1325007"/>
            <a:ext cx="10272929" cy="4335127"/>
            <a:chOff x="1055868" y="1678275"/>
            <a:chExt cx="9092598" cy="3837033"/>
          </a:xfrm>
        </p:grpSpPr>
        <p:sp>
          <p:nvSpPr>
            <p:cNvPr id="80" name="Cube 79">
              <a:extLst>
                <a:ext uri="{FF2B5EF4-FFF2-40B4-BE49-F238E27FC236}">
                  <a16:creationId xmlns:a16="http://schemas.microsoft.com/office/drawing/2014/main" id="{BCBEAEAD-BB6D-45F5-AB0D-38645F88C4D8}"/>
                </a:ext>
              </a:extLst>
            </p:cNvPr>
            <p:cNvSpPr/>
            <p:nvPr/>
          </p:nvSpPr>
          <p:spPr>
            <a:xfrm>
              <a:off x="1055868" y="4608108"/>
              <a:ext cx="9092598" cy="907200"/>
            </a:xfrm>
            <a:prstGeom prst="cube">
              <a:avLst>
                <a:gd name="adj" fmla="val 16236"/>
              </a:avLst>
            </a:prstGeom>
            <a:solidFill>
              <a:schemeClr val="bg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1" name="Cube 80">
              <a:extLst>
                <a:ext uri="{FF2B5EF4-FFF2-40B4-BE49-F238E27FC236}">
                  <a16:creationId xmlns:a16="http://schemas.microsoft.com/office/drawing/2014/main" id="{61148863-B257-4B25-81B0-3D45AEDB247C}"/>
                </a:ext>
              </a:extLst>
            </p:cNvPr>
            <p:cNvSpPr/>
            <p:nvPr/>
          </p:nvSpPr>
          <p:spPr>
            <a:xfrm>
              <a:off x="1655245" y="3850295"/>
              <a:ext cx="8493221" cy="907200"/>
            </a:xfrm>
            <a:prstGeom prst="cube">
              <a:avLst>
                <a:gd name="adj" fmla="val 16236"/>
              </a:avLst>
            </a:prstGeom>
            <a:solidFill>
              <a:schemeClr val="accent1">
                <a:lumMod val="60000"/>
                <a:lumOff val="40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2" name="Cube 81">
              <a:extLst>
                <a:ext uri="{FF2B5EF4-FFF2-40B4-BE49-F238E27FC236}">
                  <a16:creationId xmlns:a16="http://schemas.microsoft.com/office/drawing/2014/main" id="{C777F148-CDA3-46A9-A309-4863930E4E99}"/>
                </a:ext>
              </a:extLst>
            </p:cNvPr>
            <p:cNvSpPr/>
            <p:nvPr/>
          </p:nvSpPr>
          <p:spPr>
            <a:xfrm>
              <a:off x="2442517" y="3085423"/>
              <a:ext cx="7705949" cy="908200"/>
            </a:xfrm>
            <a:prstGeom prst="cube">
              <a:avLst>
                <a:gd name="adj" fmla="val 16236"/>
              </a:avLst>
            </a:prstGeom>
            <a:solidFill>
              <a:schemeClr val="accent4">
                <a:lumMod val="20000"/>
                <a:lumOff val="80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3" name="Cube 85">
              <a:extLst>
                <a:ext uri="{FF2B5EF4-FFF2-40B4-BE49-F238E27FC236}">
                  <a16:creationId xmlns:a16="http://schemas.microsoft.com/office/drawing/2014/main" id="{E760444C-DB4B-4F09-8ACA-92D42ECF48A9}"/>
                </a:ext>
              </a:extLst>
            </p:cNvPr>
            <p:cNvSpPr/>
            <p:nvPr/>
          </p:nvSpPr>
          <p:spPr>
            <a:xfrm>
              <a:off x="3006744" y="1678275"/>
              <a:ext cx="7141722" cy="1551175"/>
            </a:xfrm>
            <a:custGeom>
              <a:avLst/>
              <a:gdLst>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230622 w 7230622"/>
                <a:gd name="connsiteY2" fmla="*/ 129666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7230622 w 7230622"/>
                <a:gd name="connsiteY3" fmla="*/ 1296667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23062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230622 w 7230622"/>
                <a:gd name="connsiteY2" fmla="*/ 129666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7230622 w 7230622"/>
                <a:gd name="connsiteY3" fmla="*/ 1296667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23062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230622 w 7230622"/>
                <a:gd name="connsiteY2" fmla="*/ 129666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7230622 w 7230622"/>
                <a:gd name="connsiteY3" fmla="*/ 1296667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23062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230622 w 7230622"/>
                <a:gd name="connsiteY2" fmla="*/ 129666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7230622 w 7230622"/>
                <a:gd name="connsiteY3" fmla="*/ 1296667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23062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230622 w 7230622"/>
                <a:gd name="connsiteY2" fmla="*/ 129666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7132197 w 7230622"/>
                <a:gd name="connsiteY3" fmla="*/ 1407792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23062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230622 w 7230622"/>
                <a:gd name="connsiteY2" fmla="*/ 129666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7132197 w 7230622"/>
                <a:gd name="connsiteY3" fmla="*/ 1407792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23062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230622 w 7230622"/>
                <a:gd name="connsiteY2" fmla="*/ 129666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7132197 w 7230622"/>
                <a:gd name="connsiteY3" fmla="*/ 1407792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23062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230622 w 7230622"/>
                <a:gd name="connsiteY2" fmla="*/ 129666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7132197 w 7230622"/>
                <a:gd name="connsiteY3" fmla="*/ 1407792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23062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141722 w 7230622"/>
                <a:gd name="connsiteY2" fmla="*/ 140461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7132197 w 7230622"/>
                <a:gd name="connsiteY3" fmla="*/ 1407792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23062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141722 w 7230622"/>
                <a:gd name="connsiteY2" fmla="*/ 140461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7132197 w 7230622"/>
                <a:gd name="connsiteY3" fmla="*/ 1407792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13537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1333 h 1548000"/>
                <a:gd name="connsiteX1" fmla="*/ 6979289 w 7230622"/>
                <a:gd name="connsiteY1" fmla="*/ 251333 h 1548000"/>
                <a:gd name="connsiteX2" fmla="*/ 6979289 w 7230622"/>
                <a:gd name="connsiteY2" fmla="*/ 1548000 h 1548000"/>
                <a:gd name="connsiteX3" fmla="*/ 0 w 7230622"/>
                <a:gd name="connsiteY3" fmla="*/ 1548000 h 1548000"/>
                <a:gd name="connsiteX4" fmla="*/ 0 w 7230622"/>
                <a:gd name="connsiteY4" fmla="*/ 251333 h 1548000"/>
                <a:gd name="connsiteX0" fmla="*/ 6979289 w 7230622"/>
                <a:gd name="connsiteY0" fmla="*/ 251333 h 1548000"/>
                <a:gd name="connsiteX1" fmla="*/ 7230622 w 7230622"/>
                <a:gd name="connsiteY1" fmla="*/ 0 h 1548000"/>
                <a:gd name="connsiteX2" fmla="*/ 7141722 w 7230622"/>
                <a:gd name="connsiteY2" fmla="*/ 1404617 h 1548000"/>
                <a:gd name="connsiteX3" fmla="*/ 6979289 w 7230622"/>
                <a:gd name="connsiteY3" fmla="*/ 1548000 h 1548000"/>
                <a:gd name="connsiteX4" fmla="*/ 6979289 w 7230622"/>
                <a:gd name="connsiteY4" fmla="*/ 251333 h 1548000"/>
                <a:gd name="connsiteX0" fmla="*/ 0 w 7230622"/>
                <a:gd name="connsiteY0" fmla="*/ 251333 h 1548000"/>
                <a:gd name="connsiteX1" fmla="*/ 251333 w 7230622"/>
                <a:gd name="connsiteY1" fmla="*/ 0 h 1548000"/>
                <a:gd name="connsiteX2" fmla="*/ 7230622 w 7230622"/>
                <a:gd name="connsiteY2" fmla="*/ 0 h 1548000"/>
                <a:gd name="connsiteX3" fmla="*/ 6979289 w 7230622"/>
                <a:gd name="connsiteY3" fmla="*/ 251333 h 1548000"/>
                <a:gd name="connsiteX4" fmla="*/ 0 w 7230622"/>
                <a:gd name="connsiteY4" fmla="*/ 251333 h 1548000"/>
                <a:gd name="connsiteX0" fmla="*/ 0 w 7230622"/>
                <a:gd name="connsiteY0" fmla="*/ 251333 h 1548000"/>
                <a:gd name="connsiteX1" fmla="*/ 251333 w 7230622"/>
                <a:gd name="connsiteY1" fmla="*/ 0 h 1548000"/>
                <a:gd name="connsiteX2" fmla="*/ 7138547 w 7230622"/>
                <a:gd name="connsiteY2" fmla="*/ 3175 h 1548000"/>
                <a:gd name="connsiteX3" fmla="*/ 7132197 w 7230622"/>
                <a:gd name="connsiteY3" fmla="*/ 1407792 h 1548000"/>
                <a:gd name="connsiteX4" fmla="*/ 6979289 w 7230622"/>
                <a:gd name="connsiteY4" fmla="*/ 1548000 h 1548000"/>
                <a:gd name="connsiteX5" fmla="*/ 0 w 7230622"/>
                <a:gd name="connsiteY5" fmla="*/ 1548000 h 1548000"/>
                <a:gd name="connsiteX6" fmla="*/ 0 w 7230622"/>
                <a:gd name="connsiteY6" fmla="*/ 251333 h 1548000"/>
                <a:gd name="connsiteX7" fmla="*/ 0 w 7230622"/>
                <a:gd name="connsiteY7" fmla="*/ 251333 h 1548000"/>
                <a:gd name="connsiteX8" fmla="*/ 6979289 w 7230622"/>
                <a:gd name="connsiteY8" fmla="*/ 251333 h 1548000"/>
                <a:gd name="connsiteX9" fmla="*/ 7135372 w 7230622"/>
                <a:gd name="connsiteY9" fmla="*/ 0 h 1548000"/>
                <a:gd name="connsiteX10" fmla="*/ 6979289 w 7230622"/>
                <a:gd name="connsiteY10" fmla="*/ 251333 h 1548000"/>
                <a:gd name="connsiteX11" fmla="*/ 6979289 w 7230622"/>
                <a:gd name="connsiteY11" fmla="*/ 1548000 h 1548000"/>
                <a:gd name="connsiteX0" fmla="*/ 0 w 7230622"/>
                <a:gd name="connsiteY0" fmla="*/ 254508 h 1551175"/>
                <a:gd name="connsiteX1" fmla="*/ 6979289 w 7230622"/>
                <a:gd name="connsiteY1" fmla="*/ 254508 h 1551175"/>
                <a:gd name="connsiteX2" fmla="*/ 6979289 w 7230622"/>
                <a:gd name="connsiteY2" fmla="*/ 1551175 h 1551175"/>
                <a:gd name="connsiteX3" fmla="*/ 0 w 7230622"/>
                <a:gd name="connsiteY3" fmla="*/ 1551175 h 1551175"/>
                <a:gd name="connsiteX4" fmla="*/ 0 w 7230622"/>
                <a:gd name="connsiteY4" fmla="*/ 254508 h 1551175"/>
                <a:gd name="connsiteX0" fmla="*/ 6979289 w 7230622"/>
                <a:gd name="connsiteY0" fmla="*/ 254508 h 1551175"/>
                <a:gd name="connsiteX1" fmla="*/ 7230622 w 7230622"/>
                <a:gd name="connsiteY1" fmla="*/ 3175 h 1551175"/>
                <a:gd name="connsiteX2" fmla="*/ 7141722 w 7230622"/>
                <a:gd name="connsiteY2" fmla="*/ 1407792 h 1551175"/>
                <a:gd name="connsiteX3" fmla="*/ 6979289 w 7230622"/>
                <a:gd name="connsiteY3" fmla="*/ 1551175 h 1551175"/>
                <a:gd name="connsiteX4" fmla="*/ 6979289 w 7230622"/>
                <a:gd name="connsiteY4" fmla="*/ 254508 h 1551175"/>
                <a:gd name="connsiteX0" fmla="*/ 0 w 7230622"/>
                <a:gd name="connsiteY0" fmla="*/ 254508 h 1551175"/>
                <a:gd name="connsiteX1" fmla="*/ 251333 w 7230622"/>
                <a:gd name="connsiteY1" fmla="*/ 3175 h 1551175"/>
                <a:gd name="connsiteX2" fmla="*/ 7135372 w 7230622"/>
                <a:gd name="connsiteY2" fmla="*/ 0 h 1551175"/>
                <a:gd name="connsiteX3" fmla="*/ 6979289 w 7230622"/>
                <a:gd name="connsiteY3" fmla="*/ 254508 h 1551175"/>
                <a:gd name="connsiteX4" fmla="*/ 0 w 7230622"/>
                <a:gd name="connsiteY4" fmla="*/ 254508 h 1551175"/>
                <a:gd name="connsiteX0" fmla="*/ 0 w 7230622"/>
                <a:gd name="connsiteY0" fmla="*/ 254508 h 1551175"/>
                <a:gd name="connsiteX1" fmla="*/ 251333 w 7230622"/>
                <a:gd name="connsiteY1" fmla="*/ 3175 h 1551175"/>
                <a:gd name="connsiteX2" fmla="*/ 7138547 w 7230622"/>
                <a:gd name="connsiteY2" fmla="*/ 6350 h 1551175"/>
                <a:gd name="connsiteX3" fmla="*/ 7132197 w 7230622"/>
                <a:gd name="connsiteY3" fmla="*/ 1410967 h 1551175"/>
                <a:gd name="connsiteX4" fmla="*/ 6979289 w 7230622"/>
                <a:gd name="connsiteY4" fmla="*/ 1551175 h 1551175"/>
                <a:gd name="connsiteX5" fmla="*/ 0 w 7230622"/>
                <a:gd name="connsiteY5" fmla="*/ 1551175 h 1551175"/>
                <a:gd name="connsiteX6" fmla="*/ 0 w 7230622"/>
                <a:gd name="connsiteY6" fmla="*/ 254508 h 1551175"/>
                <a:gd name="connsiteX7" fmla="*/ 0 w 7230622"/>
                <a:gd name="connsiteY7" fmla="*/ 254508 h 1551175"/>
                <a:gd name="connsiteX8" fmla="*/ 6979289 w 7230622"/>
                <a:gd name="connsiteY8" fmla="*/ 254508 h 1551175"/>
                <a:gd name="connsiteX9" fmla="*/ 7135372 w 7230622"/>
                <a:gd name="connsiteY9" fmla="*/ 3175 h 1551175"/>
                <a:gd name="connsiteX10" fmla="*/ 6979289 w 7230622"/>
                <a:gd name="connsiteY10" fmla="*/ 254508 h 1551175"/>
                <a:gd name="connsiteX11" fmla="*/ 6979289 w 7230622"/>
                <a:gd name="connsiteY11" fmla="*/ 1551175 h 1551175"/>
                <a:gd name="connsiteX0" fmla="*/ 0 w 7141722"/>
                <a:gd name="connsiteY0" fmla="*/ 254508 h 1551175"/>
                <a:gd name="connsiteX1" fmla="*/ 6979289 w 7141722"/>
                <a:gd name="connsiteY1" fmla="*/ 254508 h 1551175"/>
                <a:gd name="connsiteX2" fmla="*/ 6979289 w 7141722"/>
                <a:gd name="connsiteY2" fmla="*/ 1551175 h 1551175"/>
                <a:gd name="connsiteX3" fmla="*/ 0 w 7141722"/>
                <a:gd name="connsiteY3" fmla="*/ 1551175 h 1551175"/>
                <a:gd name="connsiteX4" fmla="*/ 0 w 7141722"/>
                <a:gd name="connsiteY4" fmla="*/ 254508 h 1551175"/>
                <a:gd name="connsiteX0" fmla="*/ 6979289 w 7141722"/>
                <a:gd name="connsiteY0" fmla="*/ 254508 h 1551175"/>
                <a:gd name="connsiteX1" fmla="*/ 7135372 w 7141722"/>
                <a:gd name="connsiteY1" fmla="*/ 3175 h 1551175"/>
                <a:gd name="connsiteX2" fmla="*/ 7141722 w 7141722"/>
                <a:gd name="connsiteY2" fmla="*/ 1407792 h 1551175"/>
                <a:gd name="connsiteX3" fmla="*/ 6979289 w 7141722"/>
                <a:gd name="connsiteY3" fmla="*/ 1551175 h 1551175"/>
                <a:gd name="connsiteX4" fmla="*/ 6979289 w 7141722"/>
                <a:gd name="connsiteY4" fmla="*/ 254508 h 1551175"/>
                <a:gd name="connsiteX0" fmla="*/ 0 w 7141722"/>
                <a:gd name="connsiteY0" fmla="*/ 254508 h 1551175"/>
                <a:gd name="connsiteX1" fmla="*/ 251333 w 7141722"/>
                <a:gd name="connsiteY1" fmla="*/ 3175 h 1551175"/>
                <a:gd name="connsiteX2" fmla="*/ 7135372 w 7141722"/>
                <a:gd name="connsiteY2" fmla="*/ 0 h 1551175"/>
                <a:gd name="connsiteX3" fmla="*/ 6979289 w 7141722"/>
                <a:gd name="connsiteY3" fmla="*/ 254508 h 1551175"/>
                <a:gd name="connsiteX4" fmla="*/ 0 w 7141722"/>
                <a:gd name="connsiteY4" fmla="*/ 254508 h 1551175"/>
                <a:gd name="connsiteX0" fmla="*/ 0 w 7141722"/>
                <a:gd name="connsiteY0" fmla="*/ 254508 h 1551175"/>
                <a:gd name="connsiteX1" fmla="*/ 251333 w 7141722"/>
                <a:gd name="connsiteY1" fmla="*/ 3175 h 1551175"/>
                <a:gd name="connsiteX2" fmla="*/ 7138547 w 7141722"/>
                <a:gd name="connsiteY2" fmla="*/ 6350 h 1551175"/>
                <a:gd name="connsiteX3" fmla="*/ 7132197 w 7141722"/>
                <a:gd name="connsiteY3" fmla="*/ 1410967 h 1551175"/>
                <a:gd name="connsiteX4" fmla="*/ 6979289 w 7141722"/>
                <a:gd name="connsiteY4" fmla="*/ 1551175 h 1551175"/>
                <a:gd name="connsiteX5" fmla="*/ 0 w 7141722"/>
                <a:gd name="connsiteY5" fmla="*/ 1551175 h 1551175"/>
                <a:gd name="connsiteX6" fmla="*/ 0 w 7141722"/>
                <a:gd name="connsiteY6" fmla="*/ 254508 h 1551175"/>
                <a:gd name="connsiteX7" fmla="*/ 0 w 7141722"/>
                <a:gd name="connsiteY7" fmla="*/ 254508 h 1551175"/>
                <a:gd name="connsiteX8" fmla="*/ 6979289 w 7141722"/>
                <a:gd name="connsiteY8" fmla="*/ 254508 h 1551175"/>
                <a:gd name="connsiteX9" fmla="*/ 7135372 w 7141722"/>
                <a:gd name="connsiteY9" fmla="*/ 3175 h 1551175"/>
                <a:gd name="connsiteX10" fmla="*/ 6979289 w 7141722"/>
                <a:gd name="connsiteY10" fmla="*/ 254508 h 1551175"/>
                <a:gd name="connsiteX11" fmla="*/ 6979289 w 7141722"/>
                <a:gd name="connsiteY11" fmla="*/ 1551175 h 15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41722" h="1551175" stroke="0" extrusionOk="0">
                  <a:moveTo>
                    <a:pt x="0" y="254508"/>
                  </a:moveTo>
                  <a:lnTo>
                    <a:pt x="6979289" y="254508"/>
                  </a:lnTo>
                  <a:lnTo>
                    <a:pt x="6979289" y="1551175"/>
                  </a:lnTo>
                  <a:lnTo>
                    <a:pt x="0" y="1551175"/>
                  </a:lnTo>
                  <a:lnTo>
                    <a:pt x="0" y="254508"/>
                  </a:lnTo>
                  <a:close/>
                </a:path>
                <a:path w="7141722" h="1551175" fill="darkenLess" stroke="0" extrusionOk="0">
                  <a:moveTo>
                    <a:pt x="6979289" y="254508"/>
                  </a:moveTo>
                  <a:lnTo>
                    <a:pt x="7135372" y="3175"/>
                  </a:lnTo>
                  <a:cubicBezTo>
                    <a:pt x="7129022" y="438572"/>
                    <a:pt x="7141722" y="975570"/>
                    <a:pt x="7141722" y="1407792"/>
                  </a:cubicBezTo>
                  <a:lnTo>
                    <a:pt x="6979289" y="1551175"/>
                  </a:lnTo>
                  <a:lnTo>
                    <a:pt x="6979289" y="254508"/>
                  </a:lnTo>
                  <a:close/>
                </a:path>
                <a:path w="7141722" h="1551175" fill="lightenLess" stroke="0" extrusionOk="0">
                  <a:moveTo>
                    <a:pt x="0" y="254508"/>
                  </a:moveTo>
                  <a:lnTo>
                    <a:pt x="251333" y="3175"/>
                  </a:lnTo>
                  <a:lnTo>
                    <a:pt x="7135372" y="0"/>
                  </a:lnTo>
                  <a:lnTo>
                    <a:pt x="6979289" y="254508"/>
                  </a:lnTo>
                  <a:lnTo>
                    <a:pt x="0" y="254508"/>
                  </a:lnTo>
                  <a:close/>
                </a:path>
                <a:path w="7141722" h="1551175" fill="none" extrusionOk="0">
                  <a:moveTo>
                    <a:pt x="0" y="254508"/>
                  </a:moveTo>
                  <a:lnTo>
                    <a:pt x="251333" y="3175"/>
                  </a:lnTo>
                  <a:lnTo>
                    <a:pt x="7138547" y="6350"/>
                  </a:lnTo>
                  <a:cubicBezTo>
                    <a:pt x="7136430" y="474556"/>
                    <a:pt x="7134314" y="942761"/>
                    <a:pt x="7132197" y="1410967"/>
                  </a:cubicBezTo>
                  <a:lnTo>
                    <a:pt x="6979289" y="1551175"/>
                  </a:lnTo>
                  <a:lnTo>
                    <a:pt x="0" y="1551175"/>
                  </a:lnTo>
                  <a:lnTo>
                    <a:pt x="0" y="254508"/>
                  </a:lnTo>
                  <a:close/>
                  <a:moveTo>
                    <a:pt x="0" y="254508"/>
                  </a:moveTo>
                  <a:lnTo>
                    <a:pt x="6979289" y="254508"/>
                  </a:lnTo>
                  <a:lnTo>
                    <a:pt x="7135372" y="3175"/>
                  </a:lnTo>
                  <a:moveTo>
                    <a:pt x="6979289" y="254508"/>
                  </a:moveTo>
                  <a:lnTo>
                    <a:pt x="6979289" y="1551175"/>
                  </a:lnTo>
                </a:path>
              </a:pathLst>
            </a:custGeom>
            <a:solidFill>
              <a:schemeClr val="accent2">
                <a:lumMod val="40000"/>
                <a:lumOff val="60000"/>
              </a:schemeClr>
            </a:solidFill>
            <a:ln w="9525" cap="flat" cmpd="sng" algn="ctr">
              <a:solidFill>
                <a:srgbClr val="000000"/>
              </a:solidFill>
              <a:prstDash val="solid"/>
            </a:ln>
            <a:effectLst/>
            <a:scene3d>
              <a:camera prst="orthographicFront">
                <a:rot lat="0" lon="0" rev="0"/>
              </a:camera>
              <a:lightRig rig="threePt" dir="t">
                <a:rot lat="0" lon="0" rev="6600000"/>
              </a:lightRig>
            </a:scene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84" name="Rectangle 83">
              <a:extLst>
                <a:ext uri="{FF2B5EF4-FFF2-40B4-BE49-F238E27FC236}">
                  <a16:creationId xmlns:a16="http://schemas.microsoft.com/office/drawing/2014/main" id="{D1770ABD-201D-4654-9ED7-054B62F51E04}"/>
                </a:ext>
              </a:extLst>
            </p:cNvPr>
            <p:cNvSpPr/>
            <p:nvPr/>
          </p:nvSpPr>
          <p:spPr>
            <a:xfrm>
              <a:off x="4250656" y="2209799"/>
              <a:ext cx="374262"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80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85" name="Rectangle 84">
              <a:extLst>
                <a:ext uri="{FF2B5EF4-FFF2-40B4-BE49-F238E27FC236}">
                  <a16:creationId xmlns:a16="http://schemas.microsoft.com/office/drawing/2014/main" id="{6AEFDBCC-A841-4D83-93FE-3FF3C7E5DB92}"/>
                </a:ext>
              </a:extLst>
            </p:cNvPr>
            <p:cNvSpPr/>
            <p:nvPr/>
          </p:nvSpPr>
          <p:spPr>
            <a:xfrm>
              <a:off x="4631560" y="2209799"/>
              <a:ext cx="677388"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rPr>
                <a:t>BARI</a:t>
              </a:r>
              <a:r>
                <a:rPr kumimoji="0" lang="en-GB" sz="1600" b="0" i="0" u="none" strike="noStrike" kern="0" cap="none" spc="0" normalizeH="0" baseline="30000" noProof="0" dirty="0">
                  <a:ln>
                    <a:noFill/>
                  </a:ln>
                  <a:solidFill>
                    <a:srgbClr val="FFFFFF"/>
                  </a:solidFill>
                  <a:effectLst/>
                  <a:uLnTx/>
                  <a:uFillTx/>
                  <a:latin typeface="Arial" panose="020B0604020202020204"/>
                  <a:ea typeface="+mn-ea"/>
                  <a:cs typeface="+mn-cs"/>
                </a:rPr>
                <a:t>b</a:t>
              </a: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86" name="Rectangle 85">
              <a:extLst>
                <a:ext uri="{FF2B5EF4-FFF2-40B4-BE49-F238E27FC236}">
                  <a16:creationId xmlns:a16="http://schemas.microsoft.com/office/drawing/2014/main" id="{DE4F43EB-EBF1-43C3-9CB4-C9D217D0D112}"/>
                </a:ext>
              </a:extLst>
            </p:cNvPr>
            <p:cNvSpPr/>
            <p:nvPr/>
          </p:nvSpPr>
          <p:spPr>
            <a:xfrm>
              <a:off x="5369028" y="2209799"/>
              <a:ext cx="337112"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p>
          </p:txBody>
        </p:sp>
        <p:sp>
          <p:nvSpPr>
            <p:cNvPr id="87" name="Rectangle 86">
              <a:extLst>
                <a:ext uri="{FF2B5EF4-FFF2-40B4-BE49-F238E27FC236}">
                  <a16:creationId xmlns:a16="http://schemas.microsoft.com/office/drawing/2014/main" id="{5F0B8CEE-6C1C-4907-90FB-2943DB36F5CB}"/>
                </a:ext>
              </a:extLst>
            </p:cNvPr>
            <p:cNvSpPr/>
            <p:nvPr/>
          </p:nvSpPr>
          <p:spPr>
            <a:xfrm>
              <a:off x="5713805" y="2209799"/>
              <a:ext cx="682625"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rPr>
                <a:t>DUPI</a:t>
              </a:r>
              <a:r>
                <a:rPr kumimoji="0" lang="en-GB" sz="1600" b="0" i="0" u="none" strike="noStrike" kern="0" cap="none" spc="0" normalizeH="0" baseline="30000" noProof="0" dirty="0">
                  <a:ln>
                    <a:noFill/>
                  </a:ln>
                  <a:solidFill>
                    <a:srgbClr val="FFFFFF"/>
                  </a:solidFill>
                  <a:effectLst/>
                  <a:uLnTx/>
                  <a:uFillTx/>
                  <a:latin typeface="Arial" panose="020B0604020202020204"/>
                  <a:ea typeface="+mn-ea"/>
                  <a:cs typeface="+mn-cs"/>
                </a:rPr>
                <a:t>b</a:t>
              </a:r>
              <a:endPar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88" name="Rectangle 87">
              <a:extLst>
                <a:ext uri="{FF2B5EF4-FFF2-40B4-BE49-F238E27FC236}">
                  <a16:creationId xmlns:a16="http://schemas.microsoft.com/office/drawing/2014/main" id="{A77CD8F9-70C8-4A79-9E60-FA45123A749E}"/>
                </a:ext>
              </a:extLst>
            </p:cNvPr>
            <p:cNvSpPr/>
            <p:nvPr/>
          </p:nvSpPr>
          <p:spPr>
            <a:xfrm>
              <a:off x="6439648" y="2209799"/>
              <a:ext cx="386717"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p>
          </p:txBody>
        </p:sp>
        <p:sp>
          <p:nvSpPr>
            <p:cNvPr id="89" name="Rectangle 88">
              <a:extLst>
                <a:ext uri="{FF2B5EF4-FFF2-40B4-BE49-F238E27FC236}">
                  <a16:creationId xmlns:a16="http://schemas.microsoft.com/office/drawing/2014/main" id="{5791313D-2050-4DE9-9883-FD964DD41BC4}"/>
                </a:ext>
              </a:extLst>
            </p:cNvPr>
            <p:cNvSpPr/>
            <p:nvPr/>
          </p:nvSpPr>
          <p:spPr>
            <a:xfrm>
              <a:off x="6823192" y="2209799"/>
              <a:ext cx="714375"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srgbClr val="FFFFFF"/>
                  </a:solidFill>
                  <a:effectLst/>
                  <a:uLnTx/>
                  <a:uFillTx/>
                  <a:latin typeface="Arial" panose="020B0604020202020204"/>
                  <a:ea typeface="+mn-ea"/>
                  <a:cs typeface="+mn-cs"/>
                </a:rPr>
                <a:t>CyA</a:t>
              </a:r>
              <a:r>
                <a:rPr kumimoji="0" lang="en-GB" sz="1600" b="0" i="0" u="none" strike="noStrike" kern="0" cap="none" spc="0" normalizeH="0" baseline="30000" noProof="0" dirty="0" err="1">
                  <a:ln>
                    <a:noFill/>
                  </a:ln>
                  <a:solidFill>
                    <a:srgbClr val="FFFFFF"/>
                  </a:solidFill>
                  <a:effectLst/>
                  <a:uLnTx/>
                  <a:uFillTx/>
                  <a:latin typeface="Arial" panose="020B0604020202020204"/>
                  <a:ea typeface="+mn-ea"/>
                  <a:cs typeface="+mn-cs"/>
                </a:rPr>
                <a:t>a,b</a:t>
              </a:r>
              <a:endPar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4E8673E2-A9B4-4CE9-BA1A-BAB4E31A0D7E}"/>
                </a:ext>
              </a:extLst>
            </p:cNvPr>
            <p:cNvSpPr/>
            <p:nvPr/>
          </p:nvSpPr>
          <p:spPr>
            <a:xfrm>
              <a:off x="7637167" y="2209799"/>
              <a:ext cx="363952"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p>
          </p:txBody>
        </p:sp>
        <p:sp>
          <p:nvSpPr>
            <p:cNvPr id="91" name="Rectangle 90">
              <a:extLst>
                <a:ext uri="{FF2B5EF4-FFF2-40B4-BE49-F238E27FC236}">
                  <a16:creationId xmlns:a16="http://schemas.microsoft.com/office/drawing/2014/main" id="{C41B735D-42A6-49DC-ABA6-971B156D9B60}"/>
                </a:ext>
              </a:extLst>
            </p:cNvPr>
            <p:cNvSpPr/>
            <p:nvPr/>
          </p:nvSpPr>
          <p:spPr>
            <a:xfrm>
              <a:off x="8004926" y="2209799"/>
              <a:ext cx="710566" cy="403225"/>
            </a:xfrm>
            <a:prstGeom prst="rect">
              <a:avLst/>
            </a:prstGeom>
            <a:solidFill>
              <a:schemeClr val="accent1">
                <a:lumMod val="75000"/>
              </a:schemeClr>
            </a:solidFill>
            <a:ln w="9525" cap="flat" cmpd="sng" algn="ctr">
              <a:solidFill>
                <a:srgbClr val="000000"/>
              </a:solidFill>
              <a:prstDash val="solid"/>
            </a:ln>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rPr>
                <a:t>TRALO</a:t>
              </a:r>
              <a:r>
                <a:rPr kumimoji="0" lang="en-GB" sz="1600" b="0" i="0" u="none" strike="noStrike" kern="0" cap="none" spc="0" normalizeH="0" baseline="30000" noProof="0" dirty="0">
                  <a:ln>
                    <a:noFill/>
                  </a:ln>
                  <a:solidFill>
                    <a:srgbClr val="FFFFFF"/>
                  </a:solidFill>
                  <a:effectLst/>
                  <a:uLnTx/>
                  <a:uFillTx/>
                  <a:latin typeface="Arial" panose="020B0604020202020204"/>
                  <a:ea typeface="+mn-ea"/>
                  <a:cs typeface="+mn-cs"/>
                </a:rPr>
                <a:t>b</a:t>
              </a: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92" name="Rectangle 91">
              <a:extLst>
                <a:ext uri="{FF2B5EF4-FFF2-40B4-BE49-F238E27FC236}">
                  <a16:creationId xmlns:a16="http://schemas.microsoft.com/office/drawing/2014/main" id="{922B8923-8E97-43E6-8041-462D837597FD}"/>
                </a:ext>
              </a:extLst>
            </p:cNvPr>
            <p:cNvSpPr/>
            <p:nvPr/>
          </p:nvSpPr>
          <p:spPr>
            <a:xfrm>
              <a:off x="8815091" y="2209799"/>
              <a:ext cx="342163"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p>
          </p:txBody>
        </p:sp>
        <p:sp>
          <p:nvSpPr>
            <p:cNvPr id="93" name="Rectangle 92">
              <a:extLst>
                <a:ext uri="{FF2B5EF4-FFF2-40B4-BE49-F238E27FC236}">
                  <a16:creationId xmlns:a16="http://schemas.microsoft.com/office/drawing/2014/main" id="{F5D9A032-F390-4D69-86BD-735D2A9788F1}"/>
                </a:ext>
              </a:extLst>
            </p:cNvPr>
            <p:cNvSpPr/>
            <p:nvPr/>
          </p:nvSpPr>
          <p:spPr>
            <a:xfrm>
              <a:off x="9159606" y="2209799"/>
              <a:ext cx="648522"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rPr>
                <a:t>UPA</a:t>
              </a:r>
              <a:r>
                <a:rPr kumimoji="0" lang="en-GB" sz="1600" b="0" i="0" u="none" strike="noStrike" kern="0" cap="none" spc="0" normalizeH="0" baseline="30000" noProof="0" dirty="0">
                  <a:ln>
                    <a:noFill/>
                  </a:ln>
                  <a:solidFill>
                    <a:srgbClr val="FFFFFF"/>
                  </a:solidFill>
                  <a:effectLst/>
                  <a:uLnTx/>
                  <a:uFillTx/>
                  <a:latin typeface="Arial" panose="020B0604020202020204"/>
                  <a:ea typeface="+mn-ea"/>
                  <a:cs typeface="+mn-cs"/>
                </a:rPr>
                <a:t>b</a:t>
              </a: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94" name="TextBox 93">
              <a:extLst>
                <a:ext uri="{FF2B5EF4-FFF2-40B4-BE49-F238E27FC236}">
                  <a16:creationId xmlns:a16="http://schemas.microsoft.com/office/drawing/2014/main" id="{B96526B8-2517-4F7C-804F-E9B8F117AB28}"/>
                </a:ext>
              </a:extLst>
            </p:cNvPr>
            <p:cNvSpPr txBox="1"/>
            <p:nvPr/>
          </p:nvSpPr>
          <p:spPr>
            <a:xfrm>
              <a:off x="2996288" y="2708775"/>
              <a:ext cx="801918" cy="3268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Severe</a:t>
              </a:r>
              <a:endParaRPr kumimoji="0" lang="en-GB" sz="1800" b="1" u="none" strike="noStrike" kern="0" cap="none" spc="0" normalizeH="0" baseline="3000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95" name="Group 94">
              <a:extLst>
                <a:ext uri="{FF2B5EF4-FFF2-40B4-BE49-F238E27FC236}">
                  <a16:creationId xmlns:a16="http://schemas.microsoft.com/office/drawing/2014/main" id="{53169AA9-C044-4223-9A7C-552C2192C527}"/>
                </a:ext>
              </a:extLst>
            </p:cNvPr>
            <p:cNvGrpSpPr/>
            <p:nvPr/>
          </p:nvGrpSpPr>
          <p:grpSpPr>
            <a:xfrm>
              <a:off x="4230315" y="2713036"/>
              <a:ext cx="1183060" cy="403225"/>
              <a:chOff x="4230315" y="2757486"/>
              <a:chExt cx="1183060" cy="403225"/>
            </a:xfrm>
          </p:grpSpPr>
          <p:sp>
            <p:nvSpPr>
              <p:cNvPr id="147" name="Rectangle 146">
                <a:extLst>
                  <a:ext uri="{FF2B5EF4-FFF2-40B4-BE49-F238E27FC236}">
                    <a16:creationId xmlns:a16="http://schemas.microsoft.com/office/drawing/2014/main" id="{7BF12539-1B27-45E9-9EEF-A277D8C3C366}"/>
                  </a:ext>
                </a:extLst>
              </p:cNvPr>
              <p:cNvSpPr/>
              <p:nvPr/>
            </p:nvSpPr>
            <p:spPr>
              <a:xfrm>
                <a:off x="4230315" y="2757486"/>
                <a:ext cx="357560" cy="403225"/>
              </a:xfrm>
              <a:prstGeom prst="rect">
                <a:avLst/>
              </a:prstGeom>
              <a:solidFill>
                <a:schemeClr val="accent1">
                  <a:lumMod val="40000"/>
                  <a:lumOff val="60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Arial" panose="020B0604020202020204"/>
                    <a:ea typeface="+mn-ea"/>
                    <a:cs typeface="+mn-cs"/>
                  </a:rPr>
                  <a:t>↑</a:t>
                </a:r>
                <a:endParaRPr kumimoji="0" lang="en-GB" sz="1100" b="0" i="0" u="none" strike="noStrike" kern="0" cap="none" spc="0" normalizeH="0" baseline="30000" noProof="0" dirty="0">
                  <a:ln>
                    <a:noFill/>
                  </a:ln>
                  <a:solidFill>
                    <a:srgbClr val="000000"/>
                  </a:solidFill>
                  <a:effectLst/>
                  <a:uLnTx/>
                  <a:uFillTx/>
                  <a:latin typeface="Arial" panose="020B0604020202020204"/>
                  <a:ea typeface="+mn-ea"/>
                  <a:cs typeface="+mn-cs"/>
                </a:endParaRPr>
              </a:p>
            </p:txBody>
          </p:sp>
          <p:sp>
            <p:nvSpPr>
              <p:cNvPr id="148" name="Rectangle 147">
                <a:extLst>
                  <a:ext uri="{FF2B5EF4-FFF2-40B4-BE49-F238E27FC236}">
                    <a16:creationId xmlns:a16="http://schemas.microsoft.com/office/drawing/2014/main" id="{75F64168-04E4-4F2B-844C-7E495120EECE}"/>
                  </a:ext>
                </a:extLst>
              </p:cNvPr>
              <p:cNvSpPr/>
              <p:nvPr/>
            </p:nvSpPr>
            <p:spPr>
              <a:xfrm>
                <a:off x="4587875" y="2757486"/>
                <a:ext cx="825500" cy="403225"/>
              </a:xfrm>
              <a:prstGeom prst="rect">
                <a:avLst/>
              </a:prstGeom>
              <a:solidFill>
                <a:schemeClr val="accent1">
                  <a:lumMod val="40000"/>
                  <a:lumOff val="60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panose="020B0604020202020204"/>
                    <a:ea typeface="+mn-ea"/>
                    <a:cs typeface="+mn-cs"/>
                  </a:rPr>
                  <a:t>AZA</a:t>
                </a:r>
                <a:r>
                  <a:rPr kumimoji="0" lang="en-GB" sz="1600" b="0" i="0" u="none" strike="noStrike" kern="0" cap="none" spc="0" normalizeH="0" baseline="30000" noProof="0" dirty="0" err="1">
                    <a:ln>
                      <a:noFill/>
                    </a:ln>
                    <a:solidFill>
                      <a:srgbClr val="000000"/>
                    </a:solidFill>
                    <a:effectLst/>
                    <a:uLnTx/>
                    <a:uFillTx/>
                    <a:latin typeface="Arial" panose="020B0604020202020204"/>
                    <a:ea typeface="+mn-ea"/>
                    <a:cs typeface="+mn-cs"/>
                  </a:rPr>
                  <a:t>a,c</a:t>
                </a:r>
                <a:endParaRPr kumimoji="0" lang="en-GB"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6" name="Group 95">
              <a:extLst>
                <a:ext uri="{FF2B5EF4-FFF2-40B4-BE49-F238E27FC236}">
                  <a16:creationId xmlns:a16="http://schemas.microsoft.com/office/drawing/2014/main" id="{81F1EA90-BE4B-4A1B-B58B-C524DFD493E4}"/>
                </a:ext>
              </a:extLst>
            </p:cNvPr>
            <p:cNvGrpSpPr/>
            <p:nvPr/>
          </p:nvGrpSpPr>
          <p:grpSpPr>
            <a:xfrm>
              <a:off x="5859090" y="2713664"/>
              <a:ext cx="1183060" cy="403225"/>
              <a:chOff x="5859090" y="2758114"/>
              <a:chExt cx="1183060" cy="403225"/>
            </a:xfrm>
          </p:grpSpPr>
          <p:sp>
            <p:nvSpPr>
              <p:cNvPr id="145" name="Rectangle 144">
                <a:extLst>
                  <a:ext uri="{FF2B5EF4-FFF2-40B4-BE49-F238E27FC236}">
                    <a16:creationId xmlns:a16="http://schemas.microsoft.com/office/drawing/2014/main" id="{3E108887-38F6-4F57-9522-745FC4E5CC1D}"/>
                  </a:ext>
                </a:extLst>
              </p:cNvPr>
              <p:cNvSpPr/>
              <p:nvPr/>
            </p:nvSpPr>
            <p:spPr>
              <a:xfrm>
                <a:off x="5859090" y="2758114"/>
                <a:ext cx="357560" cy="403225"/>
              </a:xfrm>
              <a:prstGeom prst="rect">
                <a:avLst/>
              </a:prstGeom>
              <a:solidFill>
                <a:schemeClr val="accent1">
                  <a:lumMod val="40000"/>
                  <a:lumOff val="60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Arial" panose="020B0604020202020204"/>
                    <a:ea typeface="+mn-ea"/>
                    <a:cs typeface="+mn-cs"/>
                  </a:rPr>
                  <a:t>↑</a:t>
                </a:r>
                <a:endParaRPr kumimoji="0" lang="en-GB" sz="1100" b="0" i="0" u="none" strike="noStrike" kern="0" cap="none" spc="0" normalizeH="0" baseline="30000" noProof="0" dirty="0">
                  <a:ln>
                    <a:noFill/>
                  </a:ln>
                  <a:solidFill>
                    <a:srgbClr val="000000"/>
                  </a:solidFill>
                  <a:effectLst/>
                  <a:uLnTx/>
                  <a:uFillTx/>
                  <a:latin typeface="Arial" panose="020B0604020202020204"/>
                  <a:ea typeface="+mn-ea"/>
                  <a:cs typeface="+mn-cs"/>
                </a:endParaRPr>
              </a:p>
            </p:txBody>
          </p:sp>
          <p:sp>
            <p:nvSpPr>
              <p:cNvPr id="146" name="Rectangle 145">
                <a:extLst>
                  <a:ext uri="{FF2B5EF4-FFF2-40B4-BE49-F238E27FC236}">
                    <a16:creationId xmlns:a16="http://schemas.microsoft.com/office/drawing/2014/main" id="{78BE9680-05C8-45C5-8BD3-3E6BBA502677}"/>
                  </a:ext>
                </a:extLst>
              </p:cNvPr>
              <p:cNvSpPr/>
              <p:nvPr/>
            </p:nvSpPr>
            <p:spPr>
              <a:xfrm>
                <a:off x="6216650" y="2758114"/>
                <a:ext cx="825500" cy="403225"/>
              </a:xfrm>
              <a:prstGeom prst="rect">
                <a:avLst/>
              </a:prstGeom>
              <a:solidFill>
                <a:schemeClr val="accent1">
                  <a:lumMod val="40000"/>
                  <a:lumOff val="60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panose="020B0604020202020204"/>
                    <a:ea typeface="+mn-ea"/>
                    <a:cs typeface="+mn-cs"/>
                  </a:rPr>
                  <a:t>MTX</a:t>
                </a:r>
                <a:r>
                  <a:rPr kumimoji="0" lang="en-GB" sz="1600" b="0" i="0" u="none" strike="noStrike" kern="0" cap="none" spc="0" normalizeH="0" baseline="30000" noProof="0" dirty="0" err="1">
                    <a:ln>
                      <a:noFill/>
                    </a:ln>
                    <a:solidFill>
                      <a:srgbClr val="000000"/>
                    </a:solidFill>
                    <a:effectLst/>
                    <a:uLnTx/>
                    <a:uFillTx/>
                    <a:latin typeface="Arial" panose="020B0604020202020204"/>
                    <a:ea typeface="+mn-ea"/>
                    <a:cs typeface="+mn-cs"/>
                  </a:rPr>
                  <a:t>a,c</a:t>
                </a:r>
                <a:endParaRPr kumimoji="0" lang="en-GB" sz="18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7" name="Group 96">
              <a:extLst>
                <a:ext uri="{FF2B5EF4-FFF2-40B4-BE49-F238E27FC236}">
                  <a16:creationId xmlns:a16="http://schemas.microsoft.com/office/drawing/2014/main" id="{01735934-B4D4-41ED-94C5-9156FB4D795A}"/>
                </a:ext>
              </a:extLst>
            </p:cNvPr>
            <p:cNvGrpSpPr/>
            <p:nvPr/>
          </p:nvGrpSpPr>
          <p:grpSpPr>
            <a:xfrm>
              <a:off x="7344302" y="2654299"/>
              <a:ext cx="2094285" cy="549556"/>
              <a:chOff x="7344302" y="2698749"/>
              <a:chExt cx="2094285" cy="549556"/>
            </a:xfrm>
          </p:grpSpPr>
          <p:sp>
            <p:nvSpPr>
              <p:cNvPr id="142" name="Rectangle 141">
                <a:extLst>
                  <a:ext uri="{FF2B5EF4-FFF2-40B4-BE49-F238E27FC236}">
                    <a16:creationId xmlns:a16="http://schemas.microsoft.com/office/drawing/2014/main" id="{8EE8F1C2-CF75-4352-B303-82477F39943A}"/>
                  </a:ext>
                </a:extLst>
              </p:cNvPr>
              <p:cNvSpPr/>
              <p:nvPr/>
            </p:nvSpPr>
            <p:spPr>
              <a:xfrm>
                <a:off x="7344303" y="2698749"/>
                <a:ext cx="357560" cy="273052"/>
              </a:xfrm>
              <a:prstGeom prst="rect">
                <a:avLst/>
              </a:prstGeom>
              <a:solidFill>
                <a:schemeClr val="accent1">
                  <a:lumMod val="40000"/>
                  <a:lumOff val="60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Arial" panose="020B0604020202020204"/>
                    <a:ea typeface="+mn-ea"/>
                    <a:cs typeface="+mn-cs"/>
                  </a:rPr>
                  <a:t>↑</a:t>
                </a:r>
                <a:endParaRPr kumimoji="0" lang="en-GB" sz="1100" b="0" i="0" u="none" strike="noStrike" kern="0" cap="none" spc="0" normalizeH="0" baseline="30000" noProof="0" dirty="0">
                  <a:ln>
                    <a:noFill/>
                  </a:ln>
                  <a:solidFill>
                    <a:srgbClr val="000000"/>
                  </a:solidFill>
                  <a:effectLst/>
                  <a:uLnTx/>
                  <a:uFillTx/>
                  <a:latin typeface="Arial" panose="020B0604020202020204"/>
                  <a:ea typeface="+mn-ea"/>
                  <a:cs typeface="+mn-cs"/>
                </a:endParaRPr>
              </a:p>
            </p:txBody>
          </p:sp>
          <p:sp>
            <p:nvSpPr>
              <p:cNvPr id="143" name="Rectangle 142">
                <a:extLst>
                  <a:ext uri="{FF2B5EF4-FFF2-40B4-BE49-F238E27FC236}">
                    <a16:creationId xmlns:a16="http://schemas.microsoft.com/office/drawing/2014/main" id="{0ECB055A-95A5-41C4-B4F2-11311D712B95}"/>
                  </a:ext>
                </a:extLst>
              </p:cNvPr>
              <p:cNvSpPr/>
              <p:nvPr/>
            </p:nvSpPr>
            <p:spPr>
              <a:xfrm>
                <a:off x="7701862" y="2698749"/>
                <a:ext cx="1736725" cy="273052"/>
              </a:xfrm>
              <a:prstGeom prst="rect">
                <a:avLst/>
              </a:prstGeom>
              <a:solidFill>
                <a:schemeClr val="accent1">
                  <a:lumMod val="40000"/>
                  <a:lumOff val="60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t>Systemic </a:t>
                </a:r>
                <a:r>
                  <a:rPr kumimoji="0" lang="en-GB" sz="1000" b="0" i="0" u="none" strike="noStrike" kern="0" cap="none" spc="0" normalizeH="0" baseline="0" noProof="0" dirty="0" err="1">
                    <a:ln>
                      <a:noFill/>
                    </a:ln>
                    <a:solidFill>
                      <a:srgbClr val="000000"/>
                    </a:solidFill>
                    <a:effectLst/>
                    <a:uLnTx/>
                    <a:uFillTx/>
                    <a:latin typeface="Arial" panose="020B0604020202020204"/>
                    <a:ea typeface="+mn-ea"/>
                    <a:cs typeface="+mn-cs"/>
                  </a:rPr>
                  <a:t>glucocorticosteroids</a:t>
                </a:r>
                <a:r>
                  <a:rPr kumimoji="0" lang="en-GB" sz="1000" b="0" i="0" u="none" strike="noStrike" kern="0" cap="none" spc="0" normalizeH="0" baseline="30000" noProof="0" dirty="0">
                    <a:ln>
                      <a:noFill/>
                    </a:ln>
                    <a:solidFill>
                      <a:srgbClr val="000000"/>
                    </a:solidFill>
                    <a:effectLst/>
                    <a:uLnTx/>
                    <a:uFillTx/>
                    <a:latin typeface="Arial" panose="020B0604020202020204"/>
                    <a:ea typeface="+mn-ea"/>
                    <a:cs typeface="+mn-cs"/>
                  </a:rPr>
                  <a:t>b</a:t>
                </a: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44" name="Rectangle 143">
                <a:extLst>
                  <a:ext uri="{FF2B5EF4-FFF2-40B4-BE49-F238E27FC236}">
                    <a16:creationId xmlns:a16="http://schemas.microsoft.com/office/drawing/2014/main" id="{47880757-4258-409B-BDCF-651B141EFF76}"/>
                  </a:ext>
                </a:extLst>
              </p:cNvPr>
              <p:cNvSpPr/>
              <p:nvPr/>
            </p:nvSpPr>
            <p:spPr>
              <a:xfrm>
                <a:off x="7344302" y="2975253"/>
                <a:ext cx="2094285" cy="273052"/>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t>Only as rescue therapy</a:t>
                </a: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98" name="TextBox 97">
              <a:extLst>
                <a:ext uri="{FF2B5EF4-FFF2-40B4-BE49-F238E27FC236}">
                  <a16:creationId xmlns:a16="http://schemas.microsoft.com/office/drawing/2014/main" id="{318F950F-CEE2-4F88-B794-2AACD76A5EDC}"/>
                </a:ext>
              </a:extLst>
            </p:cNvPr>
            <p:cNvSpPr txBox="1"/>
            <p:nvPr/>
          </p:nvSpPr>
          <p:spPr>
            <a:xfrm>
              <a:off x="3010240" y="1947767"/>
              <a:ext cx="4035415" cy="2247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Arial" panose="020B0604020202020204"/>
                  <a:ea typeface="+mn-ea"/>
                  <a:cs typeface="+mn-cs"/>
                </a:rPr>
                <a:t>Continue measures recommended below and select from (if appropriate):</a:t>
              </a:r>
              <a:endParaRPr kumimoji="0" lang="en-GB" sz="1400" b="0" i="0" u="none" strike="noStrike" kern="0" cap="none" spc="0" normalizeH="0" baseline="30000" noProof="0" dirty="0">
                <a:ln>
                  <a:noFill/>
                </a:ln>
                <a:solidFill>
                  <a:srgbClr val="000000"/>
                </a:solidFill>
                <a:effectLst/>
                <a:uLnTx/>
                <a:uFillTx/>
                <a:latin typeface="Arial" panose="020B0604020202020204"/>
                <a:ea typeface="+mn-ea"/>
                <a:cs typeface="+mn-cs"/>
              </a:endParaRPr>
            </a:p>
          </p:txBody>
        </p:sp>
        <p:grpSp>
          <p:nvGrpSpPr>
            <p:cNvPr id="100" name="Group 99">
              <a:extLst>
                <a:ext uri="{FF2B5EF4-FFF2-40B4-BE49-F238E27FC236}">
                  <a16:creationId xmlns:a16="http://schemas.microsoft.com/office/drawing/2014/main" id="{06DF7446-3BC2-47DF-ACC6-381BBF32D03A}"/>
                </a:ext>
              </a:extLst>
            </p:cNvPr>
            <p:cNvGrpSpPr/>
            <p:nvPr/>
          </p:nvGrpSpPr>
          <p:grpSpPr>
            <a:xfrm>
              <a:off x="6126008" y="3441930"/>
              <a:ext cx="1738209" cy="478117"/>
              <a:chOff x="6126008" y="3441930"/>
              <a:chExt cx="1738209" cy="478117"/>
            </a:xfrm>
          </p:grpSpPr>
          <p:sp>
            <p:nvSpPr>
              <p:cNvPr id="140" name="Rectangle 139">
                <a:extLst>
                  <a:ext uri="{FF2B5EF4-FFF2-40B4-BE49-F238E27FC236}">
                    <a16:creationId xmlns:a16="http://schemas.microsoft.com/office/drawing/2014/main" id="{B26BABA4-D8C5-4477-B005-4F5B592DB580}"/>
                  </a:ext>
                </a:extLst>
              </p:cNvPr>
              <p:cNvSpPr/>
              <p:nvPr/>
            </p:nvSpPr>
            <p:spPr>
              <a:xfrm>
                <a:off x="6126008" y="3441930"/>
                <a:ext cx="452486" cy="478117"/>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80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141" name="Rectangle 140">
                <a:extLst>
                  <a:ext uri="{FF2B5EF4-FFF2-40B4-BE49-F238E27FC236}">
                    <a16:creationId xmlns:a16="http://schemas.microsoft.com/office/drawing/2014/main" id="{0FEEB3B9-7D5A-4025-AB59-E5A20C3E5268}"/>
                  </a:ext>
                </a:extLst>
              </p:cNvPr>
              <p:cNvSpPr/>
              <p:nvPr/>
            </p:nvSpPr>
            <p:spPr>
              <a:xfrm>
                <a:off x="6578493" y="3441930"/>
                <a:ext cx="1285724" cy="478117"/>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FFFFFF"/>
                    </a:solidFill>
                    <a:effectLst/>
                    <a:uLnTx/>
                    <a:uFillTx/>
                    <a:latin typeface="Arial" panose="020B0604020202020204"/>
                    <a:ea typeface="+mn-ea"/>
                    <a:cs typeface="+mn-cs"/>
                  </a:rPr>
                  <a:t>NB-UVB and medium dose UVA1</a:t>
                </a:r>
              </a:p>
            </p:txBody>
          </p:sp>
        </p:grpSp>
        <p:grpSp>
          <p:nvGrpSpPr>
            <p:cNvPr id="101" name="Group 100">
              <a:extLst>
                <a:ext uri="{FF2B5EF4-FFF2-40B4-BE49-F238E27FC236}">
                  <a16:creationId xmlns:a16="http://schemas.microsoft.com/office/drawing/2014/main" id="{E9C5054F-EA9A-4224-ACDD-F399B380E8BC}"/>
                </a:ext>
              </a:extLst>
            </p:cNvPr>
            <p:cNvGrpSpPr/>
            <p:nvPr/>
          </p:nvGrpSpPr>
          <p:grpSpPr>
            <a:xfrm>
              <a:off x="7965566" y="3495615"/>
              <a:ext cx="1864233" cy="403225"/>
              <a:chOff x="7965566" y="3495615"/>
              <a:chExt cx="1864233" cy="403225"/>
            </a:xfrm>
          </p:grpSpPr>
          <p:sp>
            <p:nvSpPr>
              <p:cNvPr id="138" name="Rectangle 137">
                <a:extLst>
                  <a:ext uri="{FF2B5EF4-FFF2-40B4-BE49-F238E27FC236}">
                    <a16:creationId xmlns:a16="http://schemas.microsoft.com/office/drawing/2014/main" id="{4D7C83C8-03FB-4914-802B-CD535F8B2AA2}"/>
                  </a:ext>
                </a:extLst>
              </p:cNvPr>
              <p:cNvSpPr/>
              <p:nvPr/>
            </p:nvSpPr>
            <p:spPr>
              <a:xfrm>
                <a:off x="7965566" y="3495615"/>
                <a:ext cx="452486"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80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139" name="Rectangle 138">
                <a:extLst>
                  <a:ext uri="{FF2B5EF4-FFF2-40B4-BE49-F238E27FC236}">
                    <a16:creationId xmlns:a16="http://schemas.microsoft.com/office/drawing/2014/main" id="{26A5EF8B-043D-46B1-A871-1BEB49CF7D5A}"/>
                  </a:ext>
                </a:extLst>
              </p:cNvPr>
              <p:cNvSpPr/>
              <p:nvPr/>
            </p:nvSpPr>
            <p:spPr>
              <a:xfrm>
                <a:off x="8418050" y="3495615"/>
                <a:ext cx="1411749"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Arial" panose="020B0604020202020204"/>
                    <a:ea typeface="+mn-ea"/>
                    <a:cs typeface="+mn-cs"/>
                  </a:rPr>
                  <a:t>Psychosomatic counseling</a:t>
                </a:r>
              </a:p>
            </p:txBody>
          </p:sp>
        </p:grpSp>
        <p:grpSp>
          <p:nvGrpSpPr>
            <p:cNvPr id="102" name="Group 101">
              <a:extLst>
                <a:ext uri="{FF2B5EF4-FFF2-40B4-BE49-F238E27FC236}">
                  <a16:creationId xmlns:a16="http://schemas.microsoft.com/office/drawing/2014/main" id="{40C815A0-2E56-4357-AA65-98CCD93B3908}"/>
                </a:ext>
              </a:extLst>
            </p:cNvPr>
            <p:cNvGrpSpPr/>
            <p:nvPr/>
          </p:nvGrpSpPr>
          <p:grpSpPr>
            <a:xfrm>
              <a:off x="3379803" y="3516823"/>
              <a:ext cx="1268397" cy="400870"/>
              <a:chOff x="3379803" y="3516823"/>
              <a:chExt cx="1268397" cy="400870"/>
            </a:xfrm>
          </p:grpSpPr>
          <p:sp>
            <p:nvSpPr>
              <p:cNvPr id="135" name="Rectangle 134">
                <a:extLst>
                  <a:ext uri="{FF2B5EF4-FFF2-40B4-BE49-F238E27FC236}">
                    <a16:creationId xmlns:a16="http://schemas.microsoft.com/office/drawing/2014/main" id="{837AA995-7CDA-4DDC-BD98-DA71E9F99664}"/>
                  </a:ext>
                </a:extLst>
              </p:cNvPr>
              <p:cNvSpPr/>
              <p:nvPr/>
            </p:nvSpPr>
            <p:spPr>
              <a:xfrm>
                <a:off x="3379804" y="3516823"/>
                <a:ext cx="452486"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80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136" name="Rectangle 135">
                <a:extLst>
                  <a:ext uri="{FF2B5EF4-FFF2-40B4-BE49-F238E27FC236}">
                    <a16:creationId xmlns:a16="http://schemas.microsoft.com/office/drawing/2014/main" id="{39765170-B05B-4973-B970-3645E42516F0}"/>
                  </a:ext>
                </a:extLst>
              </p:cNvPr>
              <p:cNvSpPr/>
              <p:nvPr/>
            </p:nvSpPr>
            <p:spPr>
              <a:xfrm>
                <a:off x="3832290" y="3516823"/>
                <a:ext cx="815910"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rPr>
                  <a:t>TCS</a:t>
                </a:r>
                <a:r>
                  <a:rPr kumimoji="0" lang="en-GB" sz="1600" b="0" i="0" u="none" strike="noStrike" kern="0" cap="none" spc="0" normalizeH="0" baseline="30000" noProof="0" dirty="0">
                    <a:ln>
                      <a:noFill/>
                    </a:ln>
                    <a:solidFill>
                      <a:srgbClr val="FFFFFF"/>
                    </a:solidFill>
                    <a:effectLst/>
                    <a:uLnTx/>
                    <a:uFillTx/>
                    <a:latin typeface="Arial" panose="020B0604020202020204"/>
                    <a:ea typeface="+mn-ea"/>
                    <a:cs typeface="+mn-cs"/>
                  </a:rPr>
                  <a:t>b</a:t>
                </a: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37" name="Rectangle 136">
                <a:extLst>
                  <a:ext uri="{FF2B5EF4-FFF2-40B4-BE49-F238E27FC236}">
                    <a16:creationId xmlns:a16="http://schemas.microsoft.com/office/drawing/2014/main" id="{231D64D5-BD3B-4B61-8A4D-0CCE59DE9D1E}"/>
                  </a:ext>
                </a:extLst>
              </p:cNvPr>
              <p:cNvSpPr/>
              <p:nvPr/>
            </p:nvSpPr>
            <p:spPr>
              <a:xfrm>
                <a:off x="3379803" y="3774270"/>
                <a:ext cx="1268397" cy="143423"/>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t>Proactive</a:t>
                </a: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3" name="Group 102">
              <a:extLst>
                <a:ext uri="{FF2B5EF4-FFF2-40B4-BE49-F238E27FC236}">
                  <a16:creationId xmlns:a16="http://schemas.microsoft.com/office/drawing/2014/main" id="{A2BE3A6F-1B77-4441-8CFB-296E682023F2}"/>
                </a:ext>
              </a:extLst>
            </p:cNvPr>
            <p:cNvGrpSpPr/>
            <p:nvPr/>
          </p:nvGrpSpPr>
          <p:grpSpPr>
            <a:xfrm>
              <a:off x="4764705" y="3516823"/>
              <a:ext cx="1286844" cy="377088"/>
              <a:chOff x="4764705" y="3516823"/>
              <a:chExt cx="1286844" cy="377088"/>
            </a:xfrm>
          </p:grpSpPr>
          <p:sp>
            <p:nvSpPr>
              <p:cNvPr id="132" name="Rectangle 131">
                <a:extLst>
                  <a:ext uri="{FF2B5EF4-FFF2-40B4-BE49-F238E27FC236}">
                    <a16:creationId xmlns:a16="http://schemas.microsoft.com/office/drawing/2014/main" id="{11E7F4C4-9483-4739-870B-2067936AABD5}"/>
                  </a:ext>
                </a:extLst>
              </p:cNvPr>
              <p:cNvSpPr/>
              <p:nvPr/>
            </p:nvSpPr>
            <p:spPr>
              <a:xfrm>
                <a:off x="4764705" y="3516823"/>
                <a:ext cx="452486"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80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133" name="Rectangle 132">
                <a:extLst>
                  <a:ext uri="{FF2B5EF4-FFF2-40B4-BE49-F238E27FC236}">
                    <a16:creationId xmlns:a16="http://schemas.microsoft.com/office/drawing/2014/main" id="{54715024-1C20-4286-929E-5B449148CA71}"/>
                  </a:ext>
                </a:extLst>
              </p:cNvPr>
              <p:cNvSpPr/>
              <p:nvPr/>
            </p:nvSpPr>
            <p:spPr>
              <a:xfrm>
                <a:off x="5217190" y="3516823"/>
                <a:ext cx="834359"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rPr>
                  <a:t>TCI</a:t>
                </a:r>
                <a:r>
                  <a:rPr kumimoji="0" lang="en-GB" sz="1600" b="0" i="0" u="none" strike="noStrike" kern="0" cap="none" spc="0" normalizeH="0" baseline="30000" noProof="0" dirty="0">
                    <a:ln>
                      <a:noFill/>
                    </a:ln>
                    <a:solidFill>
                      <a:srgbClr val="FFFFFF"/>
                    </a:solidFill>
                    <a:effectLst/>
                    <a:uLnTx/>
                    <a:uFillTx/>
                    <a:latin typeface="Arial" panose="020B0604020202020204"/>
                    <a:ea typeface="+mn-ea"/>
                    <a:cs typeface="+mn-cs"/>
                  </a:rPr>
                  <a:t>b</a:t>
                </a: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34" name="Rectangle 133">
                <a:extLst>
                  <a:ext uri="{FF2B5EF4-FFF2-40B4-BE49-F238E27FC236}">
                    <a16:creationId xmlns:a16="http://schemas.microsoft.com/office/drawing/2014/main" id="{8CC73E48-CECE-4777-B0D6-0698F7659E22}"/>
                  </a:ext>
                </a:extLst>
              </p:cNvPr>
              <p:cNvSpPr/>
              <p:nvPr/>
            </p:nvSpPr>
            <p:spPr>
              <a:xfrm>
                <a:off x="4764705" y="3770995"/>
                <a:ext cx="1285724" cy="122916"/>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t>Proactive</a:t>
                </a: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104" name="TextBox 103">
              <a:extLst>
                <a:ext uri="{FF2B5EF4-FFF2-40B4-BE49-F238E27FC236}">
                  <a16:creationId xmlns:a16="http://schemas.microsoft.com/office/drawing/2014/main" id="{D916669E-87AC-49D1-946D-2B637CC330C2}"/>
                </a:ext>
              </a:extLst>
            </p:cNvPr>
            <p:cNvSpPr txBox="1"/>
            <p:nvPr/>
          </p:nvSpPr>
          <p:spPr>
            <a:xfrm>
              <a:off x="2404234" y="3221159"/>
              <a:ext cx="4035415" cy="2247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Arial" panose="020B0604020202020204"/>
                  <a:ea typeface="+mn-ea"/>
                  <a:cs typeface="+mn-cs"/>
                </a:rPr>
                <a:t>Continue measures recommended below and select from (if appropriate):</a:t>
              </a:r>
              <a:endParaRPr kumimoji="0" lang="en-GB" sz="1400" b="0" i="0" u="none" strike="noStrike" kern="0" cap="none" spc="0" normalizeH="0" baseline="30000" noProof="0" dirty="0">
                <a:ln>
                  <a:noFill/>
                </a:ln>
                <a:solidFill>
                  <a:srgbClr val="000000"/>
                </a:solidFill>
                <a:effectLst/>
                <a:uLnTx/>
                <a:uFillTx/>
                <a:latin typeface="Arial" panose="020B0604020202020204"/>
                <a:ea typeface="+mn-ea"/>
                <a:cs typeface="+mn-cs"/>
              </a:endParaRPr>
            </a:p>
          </p:txBody>
        </p:sp>
        <p:sp>
          <p:nvSpPr>
            <p:cNvPr id="105" name="TextBox 104">
              <a:extLst>
                <a:ext uri="{FF2B5EF4-FFF2-40B4-BE49-F238E27FC236}">
                  <a16:creationId xmlns:a16="http://schemas.microsoft.com/office/drawing/2014/main" id="{49851D47-3C0E-4DC8-AFBB-55F903559538}"/>
                </a:ext>
              </a:extLst>
            </p:cNvPr>
            <p:cNvSpPr txBox="1"/>
            <p:nvPr/>
          </p:nvSpPr>
          <p:spPr>
            <a:xfrm>
              <a:off x="2430321" y="3474706"/>
              <a:ext cx="997716" cy="2996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Moderate</a:t>
              </a:r>
              <a:endParaRPr kumimoji="0" lang="en-GB" sz="1800" b="1" u="none" strike="noStrike" kern="0" cap="none" spc="0" normalizeH="0" baseline="30000" noProof="0" dirty="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06" name="TextBox 105">
              <a:extLst>
                <a:ext uri="{FF2B5EF4-FFF2-40B4-BE49-F238E27FC236}">
                  <a16:creationId xmlns:a16="http://schemas.microsoft.com/office/drawing/2014/main" id="{AA72DB19-A233-4847-BBB0-2D8C5E40BEBC}"/>
                </a:ext>
              </a:extLst>
            </p:cNvPr>
            <p:cNvSpPr txBox="1"/>
            <p:nvPr/>
          </p:nvSpPr>
          <p:spPr>
            <a:xfrm>
              <a:off x="1616561" y="3986402"/>
              <a:ext cx="4035415" cy="2247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dirty="0">
                  <a:ln>
                    <a:noFill/>
                  </a:ln>
                  <a:solidFill>
                    <a:srgbClr val="000000"/>
                  </a:solidFill>
                  <a:effectLst/>
                  <a:uLnTx/>
                  <a:uFillTx/>
                  <a:latin typeface="Arial" panose="020B0604020202020204"/>
                  <a:ea typeface="+mn-ea"/>
                  <a:cs typeface="+mn-cs"/>
                </a:rPr>
                <a:t>Continue measures recommended below and select from (if appropriate):</a:t>
              </a:r>
              <a:endParaRPr kumimoji="0" lang="en-GB" sz="1400" b="0" i="0" u="none" strike="noStrike" kern="0" cap="none" spc="0" normalizeH="0" baseline="30000" noProof="0" dirty="0">
                <a:ln>
                  <a:noFill/>
                </a:ln>
                <a:solidFill>
                  <a:srgbClr val="000000"/>
                </a:solidFill>
                <a:effectLst/>
                <a:uLnTx/>
                <a:uFillTx/>
                <a:latin typeface="Arial" panose="020B0604020202020204"/>
                <a:ea typeface="+mn-ea"/>
                <a:cs typeface="+mn-cs"/>
              </a:endParaRPr>
            </a:p>
          </p:txBody>
        </p:sp>
        <p:sp>
          <p:nvSpPr>
            <p:cNvPr id="107" name="TextBox 106">
              <a:extLst>
                <a:ext uri="{FF2B5EF4-FFF2-40B4-BE49-F238E27FC236}">
                  <a16:creationId xmlns:a16="http://schemas.microsoft.com/office/drawing/2014/main" id="{7AEF2709-FAEB-4DBC-A33D-C5BF16BD445F}"/>
                </a:ext>
              </a:extLst>
            </p:cNvPr>
            <p:cNvSpPr txBox="1"/>
            <p:nvPr/>
          </p:nvSpPr>
          <p:spPr>
            <a:xfrm>
              <a:off x="1616561" y="4234027"/>
              <a:ext cx="601865" cy="3268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Mild</a:t>
              </a:r>
              <a:endParaRPr kumimoji="0" lang="en-GB" sz="1800" b="1" u="none" strike="noStrike" kern="0" cap="none" spc="0" normalizeH="0" baseline="3000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108" name="Group 107">
              <a:extLst>
                <a:ext uri="{FF2B5EF4-FFF2-40B4-BE49-F238E27FC236}">
                  <a16:creationId xmlns:a16="http://schemas.microsoft.com/office/drawing/2014/main" id="{CD8A20F7-9BC5-4C3C-91AB-4D05DAF9E7AA}"/>
                </a:ext>
              </a:extLst>
            </p:cNvPr>
            <p:cNvGrpSpPr/>
            <p:nvPr/>
          </p:nvGrpSpPr>
          <p:grpSpPr>
            <a:xfrm>
              <a:off x="2753447" y="4243547"/>
              <a:ext cx="1520103" cy="380364"/>
              <a:chOff x="2753447" y="4228307"/>
              <a:chExt cx="1520103" cy="380364"/>
            </a:xfrm>
          </p:grpSpPr>
          <p:sp>
            <p:nvSpPr>
              <p:cNvPr id="129" name="Rectangle 128">
                <a:extLst>
                  <a:ext uri="{FF2B5EF4-FFF2-40B4-BE49-F238E27FC236}">
                    <a16:creationId xmlns:a16="http://schemas.microsoft.com/office/drawing/2014/main" id="{EA094798-BCA1-4301-89E0-542E568857F0}"/>
                  </a:ext>
                </a:extLst>
              </p:cNvPr>
              <p:cNvSpPr/>
              <p:nvPr/>
            </p:nvSpPr>
            <p:spPr>
              <a:xfrm>
                <a:off x="2753447" y="4228307"/>
                <a:ext cx="452486"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110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130" name="Rectangle 129">
                <a:extLst>
                  <a:ext uri="{FF2B5EF4-FFF2-40B4-BE49-F238E27FC236}">
                    <a16:creationId xmlns:a16="http://schemas.microsoft.com/office/drawing/2014/main" id="{CDD556C3-EB99-4FF0-967F-F4E88B0C4A35}"/>
                  </a:ext>
                </a:extLst>
              </p:cNvPr>
              <p:cNvSpPr/>
              <p:nvPr/>
            </p:nvSpPr>
            <p:spPr>
              <a:xfrm>
                <a:off x="3205932" y="4228307"/>
                <a:ext cx="1067617"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rPr>
                  <a:t>TCS</a:t>
                </a:r>
                <a:r>
                  <a:rPr kumimoji="0" lang="en-GB" sz="1600" b="0" i="0" u="none" strike="noStrike" kern="0" cap="none" spc="0" normalizeH="0" baseline="30000" noProof="0" dirty="0">
                    <a:ln>
                      <a:noFill/>
                    </a:ln>
                    <a:solidFill>
                      <a:srgbClr val="FFFFFF"/>
                    </a:solidFill>
                    <a:effectLst/>
                    <a:uLnTx/>
                    <a:uFillTx/>
                    <a:latin typeface="Arial" panose="020B0604020202020204"/>
                    <a:ea typeface="+mn-ea"/>
                    <a:cs typeface="+mn-cs"/>
                  </a:rPr>
                  <a:t>b</a:t>
                </a: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31" name="Rectangle 130">
                <a:extLst>
                  <a:ext uri="{FF2B5EF4-FFF2-40B4-BE49-F238E27FC236}">
                    <a16:creationId xmlns:a16="http://schemas.microsoft.com/office/drawing/2014/main" id="{359F8275-D051-4F45-988A-1F96FA6CAF6B}"/>
                  </a:ext>
                </a:extLst>
              </p:cNvPr>
              <p:cNvSpPr/>
              <p:nvPr/>
            </p:nvSpPr>
            <p:spPr>
              <a:xfrm>
                <a:off x="2753448" y="4485755"/>
                <a:ext cx="1520102" cy="122916"/>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t>Acute</a:t>
                </a: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9" name="Group 108">
              <a:extLst>
                <a:ext uri="{FF2B5EF4-FFF2-40B4-BE49-F238E27FC236}">
                  <a16:creationId xmlns:a16="http://schemas.microsoft.com/office/drawing/2014/main" id="{03967043-BC9F-452E-94A5-D32A482CF8BD}"/>
                </a:ext>
              </a:extLst>
            </p:cNvPr>
            <p:cNvGrpSpPr/>
            <p:nvPr/>
          </p:nvGrpSpPr>
          <p:grpSpPr>
            <a:xfrm>
              <a:off x="5244255" y="4238601"/>
              <a:ext cx="1582789" cy="380364"/>
              <a:chOff x="5244255" y="4223361"/>
              <a:chExt cx="1582789" cy="380364"/>
            </a:xfrm>
          </p:grpSpPr>
          <p:sp>
            <p:nvSpPr>
              <p:cNvPr id="126" name="Rectangle 125">
                <a:extLst>
                  <a:ext uri="{FF2B5EF4-FFF2-40B4-BE49-F238E27FC236}">
                    <a16:creationId xmlns:a16="http://schemas.microsoft.com/office/drawing/2014/main" id="{F931C922-4EFE-41CF-8606-1C88C14A3E1B}"/>
                  </a:ext>
                </a:extLst>
              </p:cNvPr>
              <p:cNvSpPr/>
              <p:nvPr/>
            </p:nvSpPr>
            <p:spPr>
              <a:xfrm>
                <a:off x="5244255" y="4223361"/>
                <a:ext cx="452486"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110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127" name="Rectangle 126">
                <a:extLst>
                  <a:ext uri="{FF2B5EF4-FFF2-40B4-BE49-F238E27FC236}">
                    <a16:creationId xmlns:a16="http://schemas.microsoft.com/office/drawing/2014/main" id="{B314F013-5951-4F17-96EF-BAC576968D98}"/>
                  </a:ext>
                </a:extLst>
              </p:cNvPr>
              <p:cNvSpPr/>
              <p:nvPr/>
            </p:nvSpPr>
            <p:spPr>
              <a:xfrm>
                <a:off x="5696740" y="4223361"/>
                <a:ext cx="1130304"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Arial" panose="020B0604020202020204"/>
                    <a:ea typeface="+mn-ea"/>
                    <a:cs typeface="+mn-cs"/>
                  </a:rPr>
                  <a:t>TCI</a:t>
                </a:r>
                <a:r>
                  <a:rPr kumimoji="0" lang="en-GB" sz="1600" b="0" i="0" u="none" strike="noStrike" kern="0" cap="none" spc="0" normalizeH="0" baseline="30000" noProof="0" dirty="0">
                    <a:ln>
                      <a:noFill/>
                    </a:ln>
                    <a:solidFill>
                      <a:srgbClr val="FFFFFF"/>
                    </a:solidFill>
                    <a:effectLst/>
                    <a:uLnTx/>
                    <a:uFillTx/>
                    <a:latin typeface="Arial" panose="020B0604020202020204"/>
                    <a:ea typeface="+mn-ea"/>
                    <a:cs typeface="+mn-cs"/>
                  </a:rPr>
                  <a:t>b</a:t>
                </a: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28" name="Rectangle 127">
                <a:extLst>
                  <a:ext uri="{FF2B5EF4-FFF2-40B4-BE49-F238E27FC236}">
                    <a16:creationId xmlns:a16="http://schemas.microsoft.com/office/drawing/2014/main" id="{AB4FEBB0-2FF2-44BD-978F-C997B6190914}"/>
                  </a:ext>
                </a:extLst>
              </p:cNvPr>
              <p:cNvSpPr/>
              <p:nvPr/>
            </p:nvSpPr>
            <p:spPr>
              <a:xfrm>
                <a:off x="5244256" y="4480809"/>
                <a:ext cx="1582788" cy="122916"/>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t>Reactive</a:t>
                </a: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0" name="Group 109">
              <a:extLst>
                <a:ext uri="{FF2B5EF4-FFF2-40B4-BE49-F238E27FC236}">
                  <a16:creationId xmlns:a16="http://schemas.microsoft.com/office/drawing/2014/main" id="{A88829BB-2199-4F9A-A553-7F72E1319AEF}"/>
                </a:ext>
              </a:extLst>
            </p:cNvPr>
            <p:cNvGrpSpPr/>
            <p:nvPr/>
          </p:nvGrpSpPr>
          <p:grpSpPr>
            <a:xfrm>
              <a:off x="7778699" y="4231974"/>
              <a:ext cx="1404141" cy="377189"/>
              <a:chOff x="7778699" y="4216734"/>
              <a:chExt cx="1404141" cy="377189"/>
            </a:xfrm>
          </p:grpSpPr>
          <p:sp>
            <p:nvSpPr>
              <p:cNvPr id="123" name="Rectangle 122">
                <a:extLst>
                  <a:ext uri="{FF2B5EF4-FFF2-40B4-BE49-F238E27FC236}">
                    <a16:creationId xmlns:a16="http://schemas.microsoft.com/office/drawing/2014/main" id="{1D7C4C83-4660-452E-AC30-DB3B62C095AB}"/>
                  </a:ext>
                </a:extLst>
              </p:cNvPr>
              <p:cNvSpPr/>
              <p:nvPr/>
            </p:nvSpPr>
            <p:spPr>
              <a:xfrm>
                <a:off x="7778699" y="4216734"/>
                <a:ext cx="452486" cy="253996"/>
              </a:xfrm>
              <a:prstGeom prst="rect">
                <a:avLst/>
              </a:prstGeom>
              <a:solidFill>
                <a:schemeClr val="accent1">
                  <a:lumMod val="40000"/>
                  <a:lumOff val="60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0" cap="none" spc="0" normalizeH="0" baseline="0" noProof="0" dirty="0">
                    <a:ln>
                      <a:noFill/>
                    </a:ln>
                    <a:solidFill>
                      <a:srgbClr val="000000"/>
                    </a:solidFill>
                    <a:effectLst/>
                    <a:uLnTx/>
                    <a:uFillTx/>
                    <a:latin typeface="Arial" panose="020B0604020202020204"/>
                    <a:ea typeface="+mn-ea"/>
                    <a:cs typeface="+mn-cs"/>
                  </a:rPr>
                  <a:t>↑↑</a:t>
                </a:r>
                <a:endParaRPr kumimoji="0" lang="en-GB" sz="1100" b="0" i="0" u="none" strike="noStrike" kern="0" cap="none" spc="0" normalizeH="0" baseline="30000" noProof="0" dirty="0">
                  <a:ln>
                    <a:noFill/>
                  </a:ln>
                  <a:solidFill>
                    <a:srgbClr val="000000"/>
                  </a:solidFill>
                  <a:effectLst/>
                  <a:uLnTx/>
                  <a:uFillTx/>
                  <a:latin typeface="Arial" panose="020B0604020202020204"/>
                  <a:ea typeface="+mn-ea"/>
                  <a:cs typeface="+mn-cs"/>
                </a:endParaRPr>
              </a:p>
            </p:txBody>
          </p:sp>
          <p:sp>
            <p:nvSpPr>
              <p:cNvPr id="124" name="Rectangle 123">
                <a:extLst>
                  <a:ext uri="{FF2B5EF4-FFF2-40B4-BE49-F238E27FC236}">
                    <a16:creationId xmlns:a16="http://schemas.microsoft.com/office/drawing/2014/main" id="{6232C0C9-651C-43A2-8467-E5D588F46902}"/>
                  </a:ext>
                </a:extLst>
              </p:cNvPr>
              <p:cNvSpPr/>
              <p:nvPr/>
            </p:nvSpPr>
            <p:spPr>
              <a:xfrm>
                <a:off x="8231184" y="4216734"/>
                <a:ext cx="951656" cy="253996"/>
              </a:xfrm>
              <a:prstGeom prst="rect">
                <a:avLst/>
              </a:prstGeom>
              <a:solidFill>
                <a:schemeClr val="accent1">
                  <a:lumMod val="40000"/>
                  <a:lumOff val="60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rPr>
                  <a:t>Wet wraps</a:t>
                </a:r>
                <a:endParaRPr kumimoji="0" lang="en-GB"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25" name="Rectangle 124">
                <a:extLst>
                  <a:ext uri="{FF2B5EF4-FFF2-40B4-BE49-F238E27FC236}">
                    <a16:creationId xmlns:a16="http://schemas.microsoft.com/office/drawing/2014/main" id="{4DBD43C1-161D-462B-BDD8-82601DD87B9C}"/>
                  </a:ext>
                </a:extLst>
              </p:cNvPr>
              <p:cNvSpPr/>
              <p:nvPr/>
            </p:nvSpPr>
            <p:spPr>
              <a:xfrm>
                <a:off x="7778700" y="4471007"/>
                <a:ext cx="1404140" cy="122916"/>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t>Acute</a:t>
                </a: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sp>
          <p:nvSpPr>
            <p:cNvPr id="111" name="TextBox 110">
              <a:extLst>
                <a:ext uri="{FF2B5EF4-FFF2-40B4-BE49-F238E27FC236}">
                  <a16:creationId xmlns:a16="http://schemas.microsoft.com/office/drawing/2014/main" id="{8A12B790-C2DA-4C3C-A0E0-8A72A1EB5E88}"/>
                </a:ext>
              </a:extLst>
            </p:cNvPr>
            <p:cNvSpPr txBox="1"/>
            <p:nvPr/>
          </p:nvSpPr>
          <p:spPr>
            <a:xfrm>
              <a:off x="1068196" y="4863660"/>
              <a:ext cx="914006" cy="5175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Baseline </a:t>
              </a:r>
              <a:br>
                <a:rPr kumimoji="0" lang="en-GB" sz="1600" b="1"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br>
              <a:r>
                <a:rPr kumimoji="0" lang="en-GB" sz="1600" b="1" u="none" strike="noStrike" kern="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therapy</a:t>
              </a:r>
              <a:endParaRPr kumimoji="0" lang="en-GB" sz="2000" b="1" u="none" strike="noStrike" kern="0" cap="none" spc="0" normalizeH="0" baseline="30000" noProof="0" dirty="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112" name="Group 111">
              <a:extLst>
                <a:ext uri="{FF2B5EF4-FFF2-40B4-BE49-F238E27FC236}">
                  <a16:creationId xmlns:a16="http://schemas.microsoft.com/office/drawing/2014/main" id="{84CAC053-1194-4ADF-928A-256B9E7E1179}"/>
                </a:ext>
              </a:extLst>
            </p:cNvPr>
            <p:cNvGrpSpPr/>
            <p:nvPr/>
          </p:nvGrpSpPr>
          <p:grpSpPr>
            <a:xfrm>
              <a:off x="2363543" y="4856998"/>
              <a:ext cx="2265605" cy="542971"/>
              <a:chOff x="2363543" y="4773178"/>
              <a:chExt cx="2265605" cy="542971"/>
            </a:xfrm>
          </p:grpSpPr>
          <p:sp>
            <p:nvSpPr>
              <p:cNvPr id="120" name="Rectangle 119">
                <a:extLst>
                  <a:ext uri="{FF2B5EF4-FFF2-40B4-BE49-F238E27FC236}">
                    <a16:creationId xmlns:a16="http://schemas.microsoft.com/office/drawing/2014/main" id="{7FEAF8B8-BDA1-4757-B67D-2EFF9151A711}"/>
                  </a:ext>
                </a:extLst>
              </p:cNvPr>
              <p:cNvSpPr/>
              <p:nvPr/>
            </p:nvSpPr>
            <p:spPr>
              <a:xfrm>
                <a:off x="2363543" y="4773178"/>
                <a:ext cx="452486"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90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121" name="Rectangle 120">
                <a:extLst>
                  <a:ext uri="{FF2B5EF4-FFF2-40B4-BE49-F238E27FC236}">
                    <a16:creationId xmlns:a16="http://schemas.microsoft.com/office/drawing/2014/main" id="{02D14C6E-E2D3-4C5B-8D2E-45863B3C4492}"/>
                  </a:ext>
                </a:extLst>
              </p:cNvPr>
              <p:cNvSpPr/>
              <p:nvPr/>
            </p:nvSpPr>
            <p:spPr>
              <a:xfrm>
                <a:off x="2816028" y="4773178"/>
                <a:ext cx="1811215"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rPr>
                  <a:t>Emollients</a:t>
                </a: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22" name="Rectangle 121">
                <a:extLst>
                  <a:ext uri="{FF2B5EF4-FFF2-40B4-BE49-F238E27FC236}">
                    <a16:creationId xmlns:a16="http://schemas.microsoft.com/office/drawing/2014/main" id="{4549DBAD-08AF-4B64-AB17-5068C6488806}"/>
                  </a:ext>
                </a:extLst>
              </p:cNvPr>
              <p:cNvSpPr/>
              <p:nvPr/>
            </p:nvSpPr>
            <p:spPr>
              <a:xfrm>
                <a:off x="2363544" y="5021199"/>
                <a:ext cx="2265604" cy="294950"/>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t>Daily, in sufficient quantity, and adjust frequency to degree of skin dryness</a:t>
                </a: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3" name="Group 112">
              <a:extLst>
                <a:ext uri="{FF2B5EF4-FFF2-40B4-BE49-F238E27FC236}">
                  <a16:creationId xmlns:a16="http://schemas.microsoft.com/office/drawing/2014/main" id="{C0DF5C08-1892-41FE-9D1F-5FDB8414A37E}"/>
                </a:ext>
              </a:extLst>
            </p:cNvPr>
            <p:cNvGrpSpPr/>
            <p:nvPr/>
          </p:nvGrpSpPr>
          <p:grpSpPr>
            <a:xfrm>
              <a:off x="5404169" y="4856882"/>
              <a:ext cx="1962675" cy="542971"/>
              <a:chOff x="5404169" y="4773062"/>
              <a:chExt cx="1962675" cy="542971"/>
            </a:xfrm>
          </p:grpSpPr>
          <p:sp>
            <p:nvSpPr>
              <p:cNvPr id="117" name="Rectangle 116">
                <a:extLst>
                  <a:ext uri="{FF2B5EF4-FFF2-40B4-BE49-F238E27FC236}">
                    <a16:creationId xmlns:a16="http://schemas.microsoft.com/office/drawing/2014/main" id="{CAB1425A-053D-4432-A1C0-E1C453220057}"/>
                  </a:ext>
                </a:extLst>
              </p:cNvPr>
              <p:cNvSpPr/>
              <p:nvPr/>
            </p:nvSpPr>
            <p:spPr>
              <a:xfrm>
                <a:off x="5404169" y="4773062"/>
                <a:ext cx="379887" cy="253996"/>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105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118" name="Rectangle 117">
                <a:extLst>
                  <a:ext uri="{FF2B5EF4-FFF2-40B4-BE49-F238E27FC236}">
                    <a16:creationId xmlns:a16="http://schemas.microsoft.com/office/drawing/2014/main" id="{1A48E3C3-4B8F-46C2-8E3E-5265CCC0D69D}"/>
                  </a:ext>
                </a:extLst>
              </p:cNvPr>
              <p:cNvSpPr/>
              <p:nvPr/>
            </p:nvSpPr>
            <p:spPr>
              <a:xfrm>
                <a:off x="5784056" y="4773062"/>
                <a:ext cx="1582788" cy="275188"/>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rPr>
                  <a:t>Avoidance of allergens</a:t>
                </a:r>
                <a:endParaRPr kumimoji="0" lang="en-GB" sz="14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19" name="Rectangle 118">
                <a:extLst>
                  <a:ext uri="{FF2B5EF4-FFF2-40B4-BE49-F238E27FC236}">
                    <a16:creationId xmlns:a16="http://schemas.microsoft.com/office/drawing/2014/main" id="{9F875ECF-D7AE-4745-B568-7782C1A8058C}"/>
                  </a:ext>
                </a:extLst>
              </p:cNvPr>
              <p:cNvSpPr/>
              <p:nvPr/>
            </p:nvSpPr>
            <p:spPr>
              <a:xfrm>
                <a:off x="5404170" y="5021083"/>
                <a:ext cx="1962674" cy="294950"/>
              </a:xfrm>
              <a:prstGeom prst="rect">
                <a:avLst/>
              </a:prstGeom>
              <a:solidFill>
                <a:srgbClr val="FFFFFF"/>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t>As much as possible in </a:t>
                </a:r>
                <a:b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br>
                <a:r>
                  <a:rPr kumimoji="0" lang="en-GB" sz="1000" b="0" i="0" u="none" strike="noStrike" kern="0" cap="none" spc="0" normalizeH="0" baseline="0" noProof="0" dirty="0">
                    <a:ln>
                      <a:noFill/>
                    </a:ln>
                    <a:solidFill>
                      <a:srgbClr val="000000"/>
                    </a:solidFill>
                    <a:effectLst/>
                    <a:uLnTx/>
                    <a:uFillTx/>
                    <a:latin typeface="Arial" panose="020B0604020202020204"/>
                    <a:ea typeface="+mn-ea"/>
                    <a:cs typeface="+mn-cs"/>
                  </a:rPr>
                  <a:t>sensitized patients</a:t>
                </a:r>
                <a:endPar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4" name="Group 113">
              <a:extLst>
                <a:ext uri="{FF2B5EF4-FFF2-40B4-BE49-F238E27FC236}">
                  <a16:creationId xmlns:a16="http://schemas.microsoft.com/office/drawing/2014/main" id="{7B44ECAE-F214-4FDC-959F-0A416BB93C76}"/>
                </a:ext>
              </a:extLst>
            </p:cNvPr>
            <p:cNvGrpSpPr/>
            <p:nvPr/>
          </p:nvGrpSpPr>
          <p:grpSpPr>
            <a:xfrm>
              <a:off x="7778700" y="4902959"/>
              <a:ext cx="1864233" cy="403225"/>
              <a:chOff x="7778700" y="4819139"/>
              <a:chExt cx="1864233" cy="403225"/>
            </a:xfrm>
          </p:grpSpPr>
          <p:sp>
            <p:nvSpPr>
              <p:cNvPr id="115" name="Rectangle 114">
                <a:extLst>
                  <a:ext uri="{FF2B5EF4-FFF2-40B4-BE49-F238E27FC236}">
                    <a16:creationId xmlns:a16="http://schemas.microsoft.com/office/drawing/2014/main" id="{903A068B-CD6C-4CEC-85A1-BCB6C1AA2819}"/>
                  </a:ext>
                </a:extLst>
              </p:cNvPr>
              <p:cNvSpPr/>
              <p:nvPr/>
            </p:nvSpPr>
            <p:spPr>
              <a:xfrm>
                <a:off x="7778700" y="4819139"/>
                <a:ext cx="452486"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80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116" name="Rectangle 115">
                <a:extLst>
                  <a:ext uri="{FF2B5EF4-FFF2-40B4-BE49-F238E27FC236}">
                    <a16:creationId xmlns:a16="http://schemas.microsoft.com/office/drawing/2014/main" id="{F5AA90F2-E592-43FD-96A3-FEC089C30279}"/>
                  </a:ext>
                </a:extLst>
              </p:cNvPr>
              <p:cNvSpPr/>
              <p:nvPr/>
            </p:nvSpPr>
            <p:spPr>
              <a:xfrm>
                <a:off x="8231184" y="4819139"/>
                <a:ext cx="1411749" cy="403225"/>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Arial" panose="020B0604020202020204"/>
                    <a:ea typeface="+mn-ea"/>
                    <a:cs typeface="+mn-cs"/>
                  </a:rPr>
                  <a:t>Educational programs</a:t>
                </a:r>
              </a:p>
            </p:txBody>
          </p:sp>
        </p:grpSp>
      </p:grpSp>
      <p:sp>
        <p:nvSpPr>
          <p:cNvPr id="74" name="Rectangle 73">
            <a:extLst>
              <a:ext uri="{FF2B5EF4-FFF2-40B4-BE49-F238E27FC236}">
                <a16:creationId xmlns:a16="http://schemas.microsoft.com/office/drawing/2014/main" id="{6C6AFA7B-3BAD-D446-AD54-7F095F60A3C2}"/>
              </a:ext>
            </a:extLst>
          </p:cNvPr>
          <p:cNvSpPr/>
          <p:nvPr/>
        </p:nvSpPr>
        <p:spPr>
          <a:xfrm>
            <a:off x="0" y="6475813"/>
            <a:ext cx="12192000" cy="382187"/>
          </a:xfrm>
          <a:prstGeom prst="rect">
            <a:avLst/>
          </a:prstGeom>
          <a:solidFill>
            <a:srgbClr val="071D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071964D-57EB-220C-B860-EB94BA5076E7}"/>
              </a:ext>
            </a:extLst>
          </p:cNvPr>
          <p:cNvSpPr/>
          <p:nvPr/>
        </p:nvSpPr>
        <p:spPr>
          <a:xfrm>
            <a:off x="3784492" y="1928196"/>
            <a:ext cx="422846" cy="455569"/>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a:ln>
                  <a:noFill/>
                </a:ln>
                <a:solidFill>
                  <a:srgbClr val="FFFFFF"/>
                </a:solidFill>
                <a:effectLst/>
                <a:uLnTx/>
                <a:uFillTx/>
                <a:latin typeface="Arial" panose="020B0604020202020204"/>
                <a:ea typeface="+mn-ea"/>
                <a:cs typeface="+mn-cs"/>
              </a:rPr>
              <a:t>↑↑</a:t>
            </a:r>
            <a:endParaRPr kumimoji="0" lang="en-GB" sz="800" b="0" i="0" u="none" strike="noStrike" kern="0" cap="none" spc="0" normalizeH="0" baseline="30000" noProof="0" dirty="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3AC8DA02-7E5E-4053-C1CA-6D2F5605AF84}"/>
              </a:ext>
            </a:extLst>
          </p:cNvPr>
          <p:cNvSpPr/>
          <p:nvPr/>
        </p:nvSpPr>
        <p:spPr>
          <a:xfrm>
            <a:off x="4208493" y="1928196"/>
            <a:ext cx="853699" cy="455569"/>
          </a:xfrm>
          <a:prstGeom prst="rect">
            <a:avLst/>
          </a:prstGeom>
          <a:solidFill>
            <a:schemeClr val="accent1">
              <a:lumMod val="75000"/>
            </a:schemeClr>
          </a:solidFill>
          <a:ln w="9525"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0" dirty="0">
                <a:solidFill>
                  <a:srgbClr val="FFFFFF"/>
                </a:solidFill>
                <a:latin typeface="Arial" panose="020B0604020202020204"/>
              </a:rPr>
              <a:t>ABRO</a:t>
            </a:r>
            <a:r>
              <a:rPr kumimoji="0" lang="en-GB" sz="1600" b="0" i="0" u="none" strike="noStrike" kern="0" cap="none" spc="0" normalizeH="0" baseline="30000" noProof="0" dirty="0">
                <a:ln>
                  <a:noFill/>
                </a:ln>
                <a:solidFill>
                  <a:srgbClr val="FFFFFF"/>
                </a:solidFill>
                <a:effectLst/>
                <a:uLnTx/>
                <a:uFillTx/>
                <a:latin typeface="Arial" panose="020B0604020202020204"/>
                <a:ea typeface="+mn-ea"/>
                <a:cs typeface="+mn-cs"/>
              </a:rPr>
              <a:t>b</a:t>
            </a: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164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hteck 2"/>
          <p:cNvSpPr/>
          <p:nvPr/>
        </p:nvSpPr>
        <p:spPr bwMode="auto">
          <a:xfrm>
            <a:off x="1055440" y="6165304"/>
            <a:ext cx="11136560" cy="69269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Arial" charset="0"/>
            </a:endParaRPr>
          </a:p>
        </p:txBody>
      </p:sp>
      <p:sp>
        <p:nvSpPr>
          <p:cNvPr id="2" name="Rechteck 1"/>
          <p:cNvSpPr/>
          <p:nvPr/>
        </p:nvSpPr>
        <p:spPr bwMode="auto">
          <a:xfrm>
            <a:off x="10632504" y="6309320"/>
            <a:ext cx="432048" cy="14401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800" b="0" i="0" u="none" strike="noStrike" cap="none" normalizeH="0" baseline="0">
              <a:ln>
                <a:noFill/>
              </a:ln>
              <a:solidFill>
                <a:schemeClr val="tx1"/>
              </a:solidFill>
              <a:effectLst/>
              <a:latin typeface="Arial" charset="0"/>
            </a:endParaRPr>
          </a:p>
        </p:txBody>
      </p:sp>
      <p:pic>
        <p:nvPicPr>
          <p:cNvPr id="6" name="Grafik 5"/>
          <p:cNvPicPr/>
          <p:nvPr/>
        </p:nvPicPr>
        <p:blipFill>
          <a:blip r:embed="rId2"/>
          <a:stretch>
            <a:fillRect/>
          </a:stretch>
        </p:blipFill>
        <p:spPr>
          <a:xfrm>
            <a:off x="1560195" y="404664"/>
            <a:ext cx="9071610" cy="6062980"/>
          </a:xfrm>
          <a:prstGeom prst="rect">
            <a:avLst/>
          </a:prstGeom>
        </p:spPr>
      </p:pic>
    </p:spTree>
    <p:extLst>
      <p:ext uri="{BB962C8B-B14F-4D97-AF65-F5344CB8AC3E}">
        <p14:creationId xmlns:p14="http://schemas.microsoft.com/office/powerpoint/2010/main" val="2079891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spc="-1">
                <a:solidFill>
                  <a:srgbClr val="FFFFFF"/>
                </a:solidFill>
                <a:latin typeface="Arial"/>
              </a:rPr>
              <a:t>Figure 1 </a:t>
            </a:r>
          </a:p>
        </p:txBody>
      </p:sp>
      <p:pic>
        <p:nvPicPr>
          <p:cNvPr id="48" name="Main graphic"/>
          <p:cNvPicPr/>
          <p:nvPr/>
        </p:nvPicPr>
        <p:blipFill>
          <a:blip r:embed="rId3" cstate="hqprint">
            <a:extLst>
              <a:ext uri="{28A0092B-C50C-407E-A947-70E740481C1C}">
                <a14:useLocalDpi xmlns:a14="http://schemas.microsoft.com/office/drawing/2010/main"/>
              </a:ext>
            </a:extLst>
          </a:blip>
          <a:stretch/>
        </p:blipFill>
        <p:spPr>
          <a:xfrm>
            <a:off x="2063605" y="154821"/>
            <a:ext cx="7859328" cy="5949251"/>
          </a:xfrm>
          <a:prstGeom prst="rect">
            <a:avLst/>
          </a:prstGeom>
          <a:ln>
            <a:noFill/>
          </a:ln>
        </p:spPr>
      </p:pic>
      <p:sp>
        <p:nvSpPr>
          <p:cNvPr id="49" name="TextShape 2"/>
          <p:cNvSpPr txBox="1"/>
          <p:nvPr/>
        </p:nvSpPr>
        <p:spPr>
          <a:xfrm>
            <a:off x="812129" y="6472059"/>
            <a:ext cx="8254800" cy="231120"/>
          </a:xfrm>
          <a:prstGeom prst="rect">
            <a:avLst/>
          </a:prstGeom>
          <a:noFill/>
          <a:ln>
            <a:noFill/>
          </a:ln>
        </p:spPr>
        <p:txBody>
          <a:bodyPr lIns="90000" tIns="45000" rIns="90000" bIns="45000">
            <a:spAutoFit/>
          </a:bodyPr>
          <a:lstStyle/>
          <a:p>
            <a:r>
              <a:rPr lang="en-US" sz="900" i="1" spc="-1" dirty="0">
                <a:latin typeface="Arial"/>
              </a:rPr>
              <a:t>Annals of Allergy, Asthma &amp; Immunology</a:t>
            </a:r>
            <a:r>
              <a:rPr lang="en-US" sz="900" spc="-1" dirty="0">
                <a:latin typeface="Arial"/>
              </a:rPr>
              <a:t> 2021 12621-31DOI: (10.1016/j.anai.2020.08.016) </a:t>
            </a:r>
          </a:p>
        </p:txBody>
      </p:sp>
      <p:sp>
        <p:nvSpPr>
          <p:cNvPr id="50" name="TextShape 3"/>
          <p:cNvSpPr txBox="1"/>
          <p:nvPr/>
        </p:nvSpPr>
        <p:spPr>
          <a:xfrm>
            <a:off x="812129" y="6624986"/>
            <a:ext cx="5535508" cy="233014"/>
          </a:xfrm>
          <a:prstGeom prst="rect">
            <a:avLst/>
          </a:prstGeom>
          <a:noFill/>
          <a:ln>
            <a:noFill/>
          </a:ln>
        </p:spPr>
        <p:txBody>
          <a:bodyPr wrap="square" lIns="90000" tIns="46800" rIns="90000" bIns="46800" anchor="ctr">
            <a:spAutoFit/>
          </a:bodyPr>
          <a:lstStyle/>
          <a:p>
            <a:r>
              <a:rPr lang="en-US" sz="900" spc="-1" dirty="0">
                <a:latin typeface="Arial"/>
              </a:rPr>
              <a:t>Copyright © 2020 American College of Allergy, Asthma &amp; Immunology</a:t>
            </a:r>
            <a:r>
              <a:rPr lang="en-US" sz="900" spc="-1" dirty="0">
                <a:latin typeface="Arial"/>
                <a:hlinkClick r:id="rId4">
                  <a:extLst>
                    <a:ext uri="{A12FA001-AC4F-418D-AE19-62706E023703}">
                      <ahyp:hlinkClr xmlns:ahyp="http://schemas.microsoft.com/office/drawing/2018/hyperlinkcolor" val="tx"/>
                    </a:ext>
                  </a:extLst>
                </a:hlinkClick>
              </a:rPr>
              <a:t> Terms and Conditions</a:t>
            </a:r>
            <a:endParaRPr lang="en-US" sz="900" spc="-1" dirty="0">
              <a:latin typeface="Arial"/>
            </a:endParaRPr>
          </a:p>
        </p:txBody>
      </p:sp>
      <p:pic>
        <p:nvPicPr>
          <p:cNvPr id="51" name="Logo"/>
          <p:cNvPicPr/>
          <p:nvPr/>
        </p:nvPicPr>
        <p:blipFill>
          <a:blip r:embed="rId5"/>
          <a:stretch/>
        </p:blipFill>
        <p:spPr>
          <a:xfrm>
            <a:off x="104369" y="6041947"/>
            <a:ext cx="707760" cy="793800"/>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spc="-1" dirty="0">
                <a:solidFill>
                  <a:srgbClr val="FFFFFF"/>
                </a:solidFill>
                <a:latin typeface="Arial"/>
              </a:rPr>
              <a:t>Figure 1 </a:t>
            </a:r>
          </a:p>
        </p:txBody>
      </p:sp>
      <p:pic>
        <p:nvPicPr>
          <p:cNvPr id="48" name="Main graphic"/>
          <p:cNvPicPr/>
          <p:nvPr/>
        </p:nvPicPr>
        <p:blipFill rotWithShape="1">
          <a:blip r:embed="rId3" cstate="hqprint">
            <a:extLst>
              <a:ext uri="{28A0092B-C50C-407E-A947-70E740481C1C}">
                <a14:useLocalDpi xmlns:a14="http://schemas.microsoft.com/office/drawing/2010/main"/>
              </a:ext>
            </a:extLst>
          </a:blip>
          <a:srcRect/>
          <a:stretch/>
        </p:blipFill>
        <p:spPr>
          <a:xfrm>
            <a:off x="2667000" y="927101"/>
            <a:ext cx="5816600" cy="5016500"/>
          </a:xfrm>
          <a:prstGeom prst="rect">
            <a:avLst/>
          </a:prstGeom>
          <a:ln>
            <a:noFill/>
          </a:ln>
        </p:spPr>
      </p:pic>
      <p:sp>
        <p:nvSpPr>
          <p:cNvPr id="49" name="TextShape 2"/>
          <p:cNvSpPr txBox="1"/>
          <p:nvPr/>
        </p:nvSpPr>
        <p:spPr>
          <a:xfrm>
            <a:off x="812129" y="6472059"/>
            <a:ext cx="8254800" cy="231120"/>
          </a:xfrm>
          <a:prstGeom prst="rect">
            <a:avLst/>
          </a:prstGeom>
          <a:noFill/>
          <a:ln>
            <a:noFill/>
          </a:ln>
        </p:spPr>
        <p:txBody>
          <a:bodyPr lIns="90000" tIns="45000" rIns="90000" bIns="45000">
            <a:spAutoFit/>
          </a:bodyPr>
          <a:lstStyle/>
          <a:p>
            <a:r>
              <a:rPr lang="en-US" sz="900" i="1" spc="-1" dirty="0">
                <a:latin typeface="Arial"/>
              </a:rPr>
              <a:t>Annals of Allergy, Asthma &amp; Immunology</a:t>
            </a:r>
            <a:r>
              <a:rPr lang="en-US" sz="900" spc="-1" dirty="0">
                <a:latin typeface="Arial"/>
              </a:rPr>
              <a:t> 2021 12621-31DOI: (10.1016/j.anai.2020.08.016) </a:t>
            </a:r>
          </a:p>
        </p:txBody>
      </p:sp>
      <p:sp>
        <p:nvSpPr>
          <p:cNvPr id="50" name="TextShape 3"/>
          <p:cNvSpPr txBox="1"/>
          <p:nvPr/>
        </p:nvSpPr>
        <p:spPr>
          <a:xfrm>
            <a:off x="812129" y="6624986"/>
            <a:ext cx="5535508" cy="233014"/>
          </a:xfrm>
          <a:prstGeom prst="rect">
            <a:avLst/>
          </a:prstGeom>
          <a:noFill/>
          <a:ln>
            <a:noFill/>
          </a:ln>
        </p:spPr>
        <p:txBody>
          <a:bodyPr wrap="square" lIns="90000" tIns="46800" rIns="90000" bIns="46800" anchor="ctr">
            <a:spAutoFit/>
          </a:bodyPr>
          <a:lstStyle/>
          <a:p>
            <a:r>
              <a:rPr lang="en-US" sz="900" spc="-1" dirty="0">
                <a:latin typeface="Arial"/>
              </a:rPr>
              <a:t>Copyright © 2020 American College of Allergy, Asthma &amp; Immunology</a:t>
            </a:r>
            <a:r>
              <a:rPr lang="en-US" sz="900" spc="-1" dirty="0">
                <a:latin typeface="Arial"/>
                <a:hlinkClick r:id="rId4">
                  <a:extLst>
                    <a:ext uri="{A12FA001-AC4F-418D-AE19-62706E023703}">
                      <ahyp:hlinkClr xmlns:ahyp="http://schemas.microsoft.com/office/drawing/2018/hyperlinkcolor" val="tx"/>
                    </a:ext>
                  </a:extLst>
                </a:hlinkClick>
              </a:rPr>
              <a:t> Terms and Conditions</a:t>
            </a:r>
            <a:endParaRPr lang="en-US" sz="900" spc="-1" dirty="0">
              <a:latin typeface="Arial"/>
            </a:endParaRPr>
          </a:p>
        </p:txBody>
      </p:sp>
      <p:pic>
        <p:nvPicPr>
          <p:cNvPr id="51" name="Logo"/>
          <p:cNvPicPr/>
          <p:nvPr/>
        </p:nvPicPr>
        <p:blipFill>
          <a:blip r:embed="rId5"/>
          <a:stretch/>
        </p:blipFill>
        <p:spPr>
          <a:xfrm>
            <a:off x="104369" y="6041947"/>
            <a:ext cx="707760" cy="793800"/>
          </a:xfrm>
          <a:prstGeom prst="rect">
            <a:avLst/>
          </a:prstGeom>
          <a:ln>
            <a:noFill/>
          </a:ln>
        </p:spPr>
      </p:pic>
    </p:spTree>
    <p:extLst>
      <p:ext uri="{BB962C8B-B14F-4D97-AF65-F5344CB8AC3E}">
        <p14:creationId xmlns:p14="http://schemas.microsoft.com/office/powerpoint/2010/main" val="889128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spc="-1" dirty="0">
                <a:solidFill>
                  <a:srgbClr val="FFFFFF"/>
                </a:solidFill>
                <a:latin typeface="Arial"/>
              </a:rPr>
              <a:t>Figure 1 </a:t>
            </a:r>
          </a:p>
        </p:txBody>
      </p:sp>
      <p:pic>
        <p:nvPicPr>
          <p:cNvPr id="48" name="Main graphic"/>
          <p:cNvPicPr/>
          <p:nvPr/>
        </p:nvPicPr>
        <p:blipFill rotWithShape="1">
          <a:blip r:embed="rId3" cstate="hqprint">
            <a:extLst>
              <a:ext uri="{28A0092B-C50C-407E-A947-70E740481C1C}">
                <a14:useLocalDpi xmlns:a14="http://schemas.microsoft.com/office/drawing/2010/main"/>
              </a:ext>
            </a:extLst>
          </a:blip>
          <a:srcRect/>
          <a:stretch/>
        </p:blipFill>
        <p:spPr>
          <a:xfrm>
            <a:off x="2667000" y="927101"/>
            <a:ext cx="5816600" cy="5016500"/>
          </a:xfrm>
          <a:prstGeom prst="rect">
            <a:avLst/>
          </a:prstGeom>
          <a:ln>
            <a:noFill/>
          </a:ln>
        </p:spPr>
      </p:pic>
      <p:sp>
        <p:nvSpPr>
          <p:cNvPr id="49" name="TextShape 2"/>
          <p:cNvSpPr txBox="1"/>
          <p:nvPr/>
        </p:nvSpPr>
        <p:spPr>
          <a:xfrm>
            <a:off x="812129" y="6472059"/>
            <a:ext cx="8254800" cy="231120"/>
          </a:xfrm>
          <a:prstGeom prst="rect">
            <a:avLst/>
          </a:prstGeom>
          <a:noFill/>
          <a:ln>
            <a:noFill/>
          </a:ln>
        </p:spPr>
        <p:txBody>
          <a:bodyPr lIns="90000" tIns="45000" rIns="90000" bIns="45000">
            <a:spAutoFit/>
          </a:bodyPr>
          <a:lstStyle/>
          <a:p>
            <a:r>
              <a:rPr lang="en-US" sz="900" i="1" spc="-1" dirty="0">
                <a:latin typeface="Arial"/>
              </a:rPr>
              <a:t>Annals of Allergy, Asthma &amp; Immunology</a:t>
            </a:r>
            <a:r>
              <a:rPr lang="en-US" sz="900" spc="-1" dirty="0">
                <a:latin typeface="Arial"/>
              </a:rPr>
              <a:t> 2021 12621-31DOI: (10.1016/j.anai.2020.08.016) </a:t>
            </a:r>
          </a:p>
        </p:txBody>
      </p:sp>
      <p:sp>
        <p:nvSpPr>
          <p:cNvPr id="50" name="TextShape 3"/>
          <p:cNvSpPr txBox="1"/>
          <p:nvPr/>
        </p:nvSpPr>
        <p:spPr>
          <a:xfrm>
            <a:off x="812128" y="6596724"/>
            <a:ext cx="7087272" cy="233014"/>
          </a:xfrm>
          <a:prstGeom prst="rect">
            <a:avLst/>
          </a:prstGeom>
          <a:noFill/>
          <a:ln>
            <a:noFill/>
          </a:ln>
        </p:spPr>
        <p:txBody>
          <a:bodyPr wrap="square" lIns="90000" tIns="46800" rIns="90000" bIns="46800" anchor="ctr">
            <a:spAutoFit/>
          </a:bodyPr>
          <a:lstStyle/>
          <a:p>
            <a:r>
              <a:rPr lang="en-US" sz="900" spc="-1" dirty="0">
                <a:latin typeface="Arial"/>
              </a:rPr>
              <a:t>Copyright © 2020 American College of Allergy, Asthma &amp; Immunology</a:t>
            </a:r>
            <a:r>
              <a:rPr lang="en-US" sz="900" spc="-1" dirty="0">
                <a:latin typeface="Arial"/>
                <a:hlinkClick r:id="rId4">
                  <a:extLst>
                    <a:ext uri="{A12FA001-AC4F-418D-AE19-62706E023703}">
                      <ahyp:hlinkClr xmlns:ahyp="http://schemas.microsoft.com/office/drawing/2018/hyperlinkcolor" val="tx"/>
                    </a:ext>
                  </a:extLst>
                </a:hlinkClick>
              </a:rPr>
              <a:t> Terms and Conditions</a:t>
            </a:r>
            <a:r>
              <a:rPr lang="en-US" sz="900" spc="-1" dirty="0">
                <a:latin typeface="Arial"/>
              </a:rPr>
              <a:t>: Photo courtesy of M. Gooderham</a:t>
            </a:r>
          </a:p>
        </p:txBody>
      </p:sp>
      <p:pic>
        <p:nvPicPr>
          <p:cNvPr id="51" name="Logo"/>
          <p:cNvPicPr/>
          <p:nvPr/>
        </p:nvPicPr>
        <p:blipFill>
          <a:blip r:embed="rId5"/>
          <a:stretch/>
        </p:blipFill>
        <p:spPr>
          <a:xfrm>
            <a:off x="104369" y="6041947"/>
            <a:ext cx="707760" cy="793800"/>
          </a:xfrm>
          <a:prstGeom prst="rect">
            <a:avLst/>
          </a:prstGeom>
          <a:ln>
            <a:noFill/>
          </a:ln>
        </p:spPr>
      </p:pic>
      <p:sp>
        <p:nvSpPr>
          <p:cNvPr id="8" name="Oval 7">
            <a:extLst>
              <a:ext uri="{FF2B5EF4-FFF2-40B4-BE49-F238E27FC236}">
                <a16:creationId xmlns:a16="http://schemas.microsoft.com/office/drawing/2014/main" id="{7CEA5BED-E3F0-DB41-8EF0-18C74EF14CE8}"/>
              </a:ext>
            </a:extLst>
          </p:cNvPr>
          <p:cNvSpPr/>
          <p:nvPr/>
        </p:nvSpPr>
        <p:spPr>
          <a:xfrm>
            <a:off x="2045930" y="1665700"/>
            <a:ext cx="252000" cy="25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AFE821C-679C-D44B-93EE-094C214EB448}"/>
              </a:ext>
            </a:extLst>
          </p:cNvPr>
          <p:cNvSpPr/>
          <p:nvPr/>
        </p:nvSpPr>
        <p:spPr>
          <a:xfrm>
            <a:off x="546659" y="3183351"/>
            <a:ext cx="252000" cy="25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46045E6-5F44-B042-B4F5-2592EAFA6193}"/>
              </a:ext>
            </a:extLst>
          </p:cNvPr>
          <p:cNvSpPr/>
          <p:nvPr/>
        </p:nvSpPr>
        <p:spPr>
          <a:xfrm>
            <a:off x="332249" y="1502053"/>
            <a:ext cx="252000" cy="25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4E92AD4-FC92-8E46-BCE9-FEDDF8299990}"/>
              </a:ext>
            </a:extLst>
          </p:cNvPr>
          <p:cNvSpPr/>
          <p:nvPr/>
        </p:nvSpPr>
        <p:spPr>
          <a:xfrm>
            <a:off x="458249" y="2342702"/>
            <a:ext cx="252000" cy="25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E76C89E-8F46-1C45-9065-8AAE9A988AA7}"/>
              </a:ext>
            </a:extLst>
          </p:cNvPr>
          <p:cNvSpPr/>
          <p:nvPr/>
        </p:nvSpPr>
        <p:spPr>
          <a:xfrm>
            <a:off x="798659" y="1917700"/>
            <a:ext cx="252000" cy="252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CCB00F6-21BD-8443-8DD7-99DBA836F249}"/>
              </a:ext>
            </a:extLst>
          </p:cNvPr>
          <p:cNvSpPr/>
          <p:nvPr/>
        </p:nvSpPr>
        <p:spPr>
          <a:xfrm>
            <a:off x="1170295" y="1529453"/>
            <a:ext cx="252000" cy="25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own Arrow 1">
            <a:extLst>
              <a:ext uri="{FF2B5EF4-FFF2-40B4-BE49-F238E27FC236}">
                <a16:creationId xmlns:a16="http://schemas.microsoft.com/office/drawing/2014/main" id="{213477CF-F71E-7947-90E0-12720235E128}"/>
              </a:ext>
            </a:extLst>
          </p:cNvPr>
          <p:cNvSpPr/>
          <p:nvPr/>
        </p:nvSpPr>
        <p:spPr>
          <a:xfrm rot="17813946">
            <a:off x="5188936" y="4000292"/>
            <a:ext cx="598960" cy="927100"/>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A8F1A76A-A9E3-B74F-ACFA-E5178FDC30DE}"/>
              </a:ext>
            </a:extLst>
          </p:cNvPr>
          <p:cNvSpPr/>
          <p:nvPr/>
        </p:nvSpPr>
        <p:spPr>
          <a:xfrm rot="19960504">
            <a:off x="5881368" y="3182031"/>
            <a:ext cx="598960" cy="927100"/>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person's legs&#10;&#10;Description automatically generated with low confidence">
            <a:extLst>
              <a:ext uri="{FF2B5EF4-FFF2-40B4-BE49-F238E27FC236}">
                <a16:creationId xmlns:a16="http://schemas.microsoft.com/office/drawing/2014/main" id="{9D43DA9A-39F6-8441-9113-E2D73FF91C0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008312" y="2818181"/>
            <a:ext cx="3183300" cy="3125420"/>
          </a:xfrm>
          <a:prstGeom prst="rect">
            <a:avLst/>
          </a:prstGeom>
        </p:spPr>
      </p:pic>
      <p:sp>
        <p:nvSpPr>
          <p:cNvPr id="17" name="Down Arrow 16">
            <a:extLst>
              <a:ext uri="{FF2B5EF4-FFF2-40B4-BE49-F238E27FC236}">
                <a16:creationId xmlns:a16="http://schemas.microsoft.com/office/drawing/2014/main" id="{81CAF855-FA86-684B-90A0-F027C4EC0CF5}"/>
              </a:ext>
            </a:extLst>
          </p:cNvPr>
          <p:cNvSpPr/>
          <p:nvPr/>
        </p:nvSpPr>
        <p:spPr>
          <a:xfrm rot="16200000">
            <a:off x="8184120" y="3818416"/>
            <a:ext cx="598960" cy="1418162"/>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A2CD02A-4DE1-444E-A2C1-C4BA9B7B8E36}"/>
              </a:ext>
            </a:extLst>
          </p:cNvPr>
          <p:cNvSpPr txBox="1"/>
          <p:nvPr/>
        </p:nvSpPr>
        <p:spPr>
          <a:xfrm>
            <a:off x="812129" y="6256042"/>
            <a:ext cx="1289456" cy="307777"/>
          </a:xfrm>
          <a:prstGeom prst="rect">
            <a:avLst/>
          </a:prstGeom>
          <a:noFill/>
        </p:spPr>
        <p:txBody>
          <a:bodyPr wrap="none" rtlCol="0">
            <a:spAutoFit/>
          </a:bodyPr>
          <a:lstStyle/>
          <a:p>
            <a:r>
              <a:rPr lang="en-US" sz="1400" dirty="0"/>
              <a:t>Modified from:</a:t>
            </a:r>
          </a:p>
        </p:txBody>
      </p:sp>
      <p:sp>
        <p:nvSpPr>
          <p:cNvPr id="18" name="Multiply 17">
            <a:extLst>
              <a:ext uri="{FF2B5EF4-FFF2-40B4-BE49-F238E27FC236}">
                <a16:creationId xmlns:a16="http://schemas.microsoft.com/office/drawing/2014/main" id="{96E99334-F39B-A14C-A795-C5DBA3E1389B}"/>
              </a:ext>
            </a:extLst>
          </p:cNvPr>
          <p:cNvSpPr/>
          <p:nvPr/>
        </p:nvSpPr>
        <p:spPr>
          <a:xfrm rot="19196060">
            <a:off x="4657956" y="3982160"/>
            <a:ext cx="866880" cy="577072"/>
          </a:xfrm>
          <a:prstGeom prst="mathMultiply">
            <a:avLst>
              <a:gd name="adj1" fmla="val 8571"/>
            </a:avLst>
          </a:prstGeom>
          <a:solidFill>
            <a:srgbClr val="C0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y 20">
            <a:extLst>
              <a:ext uri="{FF2B5EF4-FFF2-40B4-BE49-F238E27FC236}">
                <a16:creationId xmlns:a16="http://schemas.microsoft.com/office/drawing/2014/main" id="{224F25EE-134C-0F42-ABC3-1166CB4954B2}"/>
              </a:ext>
            </a:extLst>
          </p:cNvPr>
          <p:cNvSpPr/>
          <p:nvPr/>
        </p:nvSpPr>
        <p:spPr>
          <a:xfrm rot="19196060">
            <a:off x="5573060" y="2970007"/>
            <a:ext cx="866880" cy="577072"/>
          </a:xfrm>
          <a:prstGeom prst="mathMultiply">
            <a:avLst>
              <a:gd name="adj1" fmla="val 8571"/>
            </a:avLst>
          </a:prstGeom>
          <a:solidFill>
            <a:srgbClr val="C0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EB43FF3-71A7-4743-89C6-9C5FDAF9CE0C}"/>
              </a:ext>
            </a:extLst>
          </p:cNvPr>
          <p:cNvSpPr txBox="1"/>
          <p:nvPr/>
        </p:nvSpPr>
        <p:spPr>
          <a:xfrm>
            <a:off x="269411" y="3586221"/>
            <a:ext cx="527709" cy="369332"/>
          </a:xfrm>
          <a:prstGeom prst="rect">
            <a:avLst/>
          </a:prstGeom>
          <a:noFill/>
        </p:spPr>
        <p:txBody>
          <a:bodyPr wrap="none" rtlCol="0">
            <a:spAutoFit/>
          </a:bodyPr>
          <a:lstStyle/>
          <a:p>
            <a:r>
              <a:rPr lang="en-US" dirty="0"/>
              <a:t>IL-4</a:t>
            </a:r>
          </a:p>
        </p:txBody>
      </p:sp>
      <p:sp>
        <p:nvSpPr>
          <p:cNvPr id="22" name="TextBox 21">
            <a:extLst>
              <a:ext uri="{FF2B5EF4-FFF2-40B4-BE49-F238E27FC236}">
                <a16:creationId xmlns:a16="http://schemas.microsoft.com/office/drawing/2014/main" id="{BAF5CF5B-2095-4A48-B094-F7859C353CC2}"/>
              </a:ext>
            </a:extLst>
          </p:cNvPr>
          <p:cNvSpPr txBox="1"/>
          <p:nvPr/>
        </p:nvSpPr>
        <p:spPr>
          <a:xfrm>
            <a:off x="522950" y="1069378"/>
            <a:ext cx="644728" cy="369332"/>
          </a:xfrm>
          <a:prstGeom prst="rect">
            <a:avLst/>
          </a:prstGeom>
          <a:noFill/>
        </p:spPr>
        <p:txBody>
          <a:bodyPr wrap="none" rtlCol="0">
            <a:spAutoFit/>
          </a:bodyPr>
          <a:lstStyle/>
          <a:p>
            <a:r>
              <a:rPr lang="en-US" dirty="0"/>
              <a:t>IL-13</a:t>
            </a:r>
          </a:p>
        </p:txBody>
      </p:sp>
    </p:spTree>
    <p:extLst>
      <p:ext uri="{BB962C8B-B14F-4D97-AF65-F5344CB8AC3E}">
        <p14:creationId xmlns:p14="http://schemas.microsoft.com/office/powerpoint/2010/main" val="1270413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grpId="0" nodeType="clickEffect">
                                  <p:stCondLst>
                                    <p:cond delay="0"/>
                                  </p:stCondLst>
                                  <p:childTnLst>
                                    <p:animMotion origin="layout" path="M 0.01042 0.0088 L 0.07748 -0.03125 C 0.09141 -0.04028 0.11237 -0.04514 0.13438 -0.04514 C 0.15938 -0.04514 0.17943 -0.04028 0.19336 -0.03125 L 0.26042 0.0088 " pathEditMode="relative" rAng="0" ptsTypes="AAAAA">
                                      <p:cBhvr>
                                        <p:cTn id="6" dur="2000" fill="hold"/>
                                        <p:tgtEl>
                                          <p:spTgt spid="8"/>
                                        </p:tgtEl>
                                        <p:attrNameLst>
                                          <p:attrName>ppt_x</p:attrName>
                                          <p:attrName>ppt_y</p:attrName>
                                        </p:attrNameLst>
                                      </p:cBhvr>
                                      <p:rCtr x="12500" y="-2708"/>
                                    </p:animMotion>
                                  </p:childTnLst>
                                </p:cTn>
                              </p:par>
                              <p:par>
                                <p:cTn id="7" presetID="44" presetClass="path" presetSubtype="0" accel="50000" decel="50000" fill="hold" grpId="0" nodeType="withEffect">
                                  <p:stCondLst>
                                    <p:cond delay="0"/>
                                  </p:stCondLst>
                                  <p:childTnLst>
                                    <p:animMotion origin="layout" path="M 1.66667E-6 4.07407E-6 L 0.06706 -0.04005 C 0.08099 -0.04908 0.10182 -0.05394 0.12396 -0.05394 C 0.14896 -0.05394 0.16901 -0.04908 0.18294 -0.04005 L 0.25 4.07407E-6 " pathEditMode="relative" rAng="0" ptsTypes="AAAAA">
                                      <p:cBhvr>
                                        <p:cTn id="8" dur="2000" fill="hold"/>
                                        <p:tgtEl>
                                          <p:spTgt spid="10"/>
                                        </p:tgtEl>
                                        <p:attrNameLst>
                                          <p:attrName>ppt_x</p:attrName>
                                          <p:attrName>ppt_y</p:attrName>
                                        </p:attrNameLst>
                                      </p:cBhvr>
                                      <p:rCtr x="12500" y="-2708"/>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 grpId="0" animBg="1"/>
      <p:bldP spid="16" grpId="0" animBg="1"/>
      <p:bldP spid="17" grpId="0" animBg="1"/>
      <p:bldP spid="17" grpId="1" animBg="1"/>
      <p:bldP spid="18"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spc="-1" dirty="0">
                <a:solidFill>
                  <a:srgbClr val="FFFFFF"/>
                </a:solidFill>
                <a:latin typeface="Arial"/>
              </a:rPr>
              <a:t>Figure 1 </a:t>
            </a:r>
          </a:p>
        </p:txBody>
      </p:sp>
      <p:pic>
        <p:nvPicPr>
          <p:cNvPr id="48" name="Main graphic"/>
          <p:cNvPicPr/>
          <p:nvPr/>
        </p:nvPicPr>
        <p:blipFill rotWithShape="1">
          <a:blip r:embed="rId3" cstate="hqprint">
            <a:extLst>
              <a:ext uri="{28A0092B-C50C-407E-A947-70E740481C1C}">
                <a14:useLocalDpi xmlns:a14="http://schemas.microsoft.com/office/drawing/2010/main"/>
              </a:ext>
            </a:extLst>
          </a:blip>
          <a:srcRect/>
          <a:stretch/>
        </p:blipFill>
        <p:spPr>
          <a:xfrm>
            <a:off x="2667000" y="927101"/>
            <a:ext cx="5816600" cy="5016500"/>
          </a:xfrm>
          <a:prstGeom prst="rect">
            <a:avLst/>
          </a:prstGeom>
          <a:ln>
            <a:noFill/>
          </a:ln>
        </p:spPr>
      </p:pic>
      <p:sp>
        <p:nvSpPr>
          <p:cNvPr id="49" name="TextShape 2"/>
          <p:cNvSpPr txBox="1"/>
          <p:nvPr/>
        </p:nvSpPr>
        <p:spPr>
          <a:xfrm>
            <a:off x="812129" y="6472059"/>
            <a:ext cx="8254800" cy="231120"/>
          </a:xfrm>
          <a:prstGeom prst="rect">
            <a:avLst/>
          </a:prstGeom>
          <a:noFill/>
          <a:ln>
            <a:noFill/>
          </a:ln>
        </p:spPr>
        <p:txBody>
          <a:bodyPr lIns="90000" tIns="45000" rIns="90000" bIns="45000">
            <a:spAutoFit/>
          </a:bodyPr>
          <a:lstStyle/>
          <a:p>
            <a:r>
              <a:rPr lang="en-US" sz="900" i="1" spc="-1" dirty="0">
                <a:latin typeface="Arial"/>
              </a:rPr>
              <a:t>Annals of Allergy, Asthma &amp; Immunology</a:t>
            </a:r>
            <a:r>
              <a:rPr lang="en-US" sz="900" spc="-1" dirty="0">
                <a:latin typeface="Arial"/>
              </a:rPr>
              <a:t> 2021 12621-31DOI: (10.1016/j.anai.2020.08.016) </a:t>
            </a:r>
          </a:p>
        </p:txBody>
      </p:sp>
      <p:sp>
        <p:nvSpPr>
          <p:cNvPr id="50" name="TextShape 3"/>
          <p:cNvSpPr txBox="1"/>
          <p:nvPr/>
        </p:nvSpPr>
        <p:spPr>
          <a:xfrm>
            <a:off x="812129" y="6624986"/>
            <a:ext cx="5535508" cy="233014"/>
          </a:xfrm>
          <a:prstGeom prst="rect">
            <a:avLst/>
          </a:prstGeom>
          <a:noFill/>
          <a:ln>
            <a:noFill/>
          </a:ln>
        </p:spPr>
        <p:txBody>
          <a:bodyPr wrap="square" lIns="90000" tIns="46800" rIns="90000" bIns="46800" anchor="ctr">
            <a:spAutoFit/>
          </a:bodyPr>
          <a:lstStyle/>
          <a:p>
            <a:r>
              <a:rPr lang="en-US" sz="900" spc="-1" dirty="0">
                <a:latin typeface="Arial"/>
              </a:rPr>
              <a:t>Copyright © 2020 American College of Allergy, Asthma &amp; Immunology</a:t>
            </a:r>
            <a:r>
              <a:rPr lang="en-US" sz="900" spc="-1" dirty="0">
                <a:latin typeface="Arial"/>
                <a:hlinkClick r:id="rId4">
                  <a:extLst>
                    <a:ext uri="{A12FA001-AC4F-418D-AE19-62706E023703}">
                      <ahyp:hlinkClr xmlns:ahyp="http://schemas.microsoft.com/office/drawing/2018/hyperlinkcolor" val="tx"/>
                    </a:ext>
                  </a:extLst>
                </a:hlinkClick>
              </a:rPr>
              <a:t> Terms and Conditions</a:t>
            </a:r>
            <a:endParaRPr lang="en-US" sz="900" spc="-1" dirty="0">
              <a:latin typeface="Arial"/>
            </a:endParaRPr>
          </a:p>
        </p:txBody>
      </p:sp>
      <p:pic>
        <p:nvPicPr>
          <p:cNvPr id="51" name="Logo"/>
          <p:cNvPicPr/>
          <p:nvPr/>
        </p:nvPicPr>
        <p:blipFill>
          <a:blip r:embed="rId5"/>
          <a:stretch/>
        </p:blipFill>
        <p:spPr>
          <a:xfrm>
            <a:off x="104369" y="6041947"/>
            <a:ext cx="707760" cy="793800"/>
          </a:xfrm>
          <a:prstGeom prst="rect">
            <a:avLst/>
          </a:prstGeom>
          <a:ln>
            <a:noFill/>
          </a:ln>
        </p:spPr>
      </p:pic>
      <p:pic>
        <p:nvPicPr>
          <p:cNvPr id="2" name="Picture 1">
            <a:extLst>
              <a:ext uri="{FF2B5EF4-FFF2-40B4-BE49-F238E27FC236}">
                <a16:creationId xmlns:a16="http://schemas.microsoft.com/office/drawing/2014/main" id="{8FD2C214-6259-F647-A215-44B63E0E7A9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8233117">
            <a:off x="3156005" y="2155645"/>
            <a:ext cx="1361186" cy="1361186"/>
          </a:xfrm>
          <a:prstGeom prst="rect">
            <a:avLst/>
          </a:prstGeom>
        </p:spPr>
      </p:pic>
      <p:pic>
        <p:nvPicPr>
          <p:cNvPr id="8" name="Picture 7">
            <a:extLst>
              <a:ext uri="{FF2B5EF4-FFF2-40B4-BE49-F238E27FC236}">
                <a16:creationId xmlns:a16="http://schemas.microsoft.com/office/drawing/2014/main" id="{59ECEC57-854D-414F-9BB7-72A6543CBB0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8233117">
            <a:off x="4808219" y="720185"/>
            <a:ext cx="1361186" cy="1361186"/>
          </a:xfrm>
          <a:prstGeom prst="rect">
            <a:avLst/>
          </a:prstGeom>
        </p:spPr>
      </p:pic>
      <p:sp>
        <p:nvSpPr>
          <p:cNvPr id="3" name="TextBox 2">
            <a:extLst>
              <a:ext uri="{FF2B5EF4-FFF2-40B4-BE49-F238E27FC236}">
                <a16:creationId xmlns:a16="http://schemas.microsoft.com/office/drawing/2014/main" id="{22ADC92D-DE83-8640-997D-5021AD3CE89F}"/>
              </a:ext>
            </a:extLst>
          </p:cNvPr>
          <p:cNvSpPr txBox="1"/>
          <p:nvPr/>
        </p:nvSpPr>
        <p:spPr>
          <a:xfrm>
            <a:off x="1492056" y="539207"/>
            <a:ext cx="2058577" cy="584775"/>
          </a:xfrm>
          <a:prstGeom prst="rect">
            <a:avLst/>
          </a:prstGeom>
          <a:noFill/>
        </p:spPr>
        <p:txBody>
          <a:bodyPr wrap="none" rtlCol="0">
            <a:spAutoFit/>
          </a:bodyPr>
          <a:lstStyle/>
          <a:p>
            <a:r>
              <a:rPr lang="en-US" sz="3200" b="1" dirty="0">
                <a:solidFill>
                  <a:srgbClr val="12A689"/>
                </a:solidFill>
              </a:rPr>
              <a:t>Dupilumab</a:t>
            </a:r>
          </a:p>
        </p:txBody>
      </p:sp>
      <p:sp>
        <p:nvSpPr>
          <p:cNvPr id="4" name="TextBox 3">
            <a:extLst>
              <a:ext uri="{FF2B5EF4-FFF2-40B4-BE49-F238E27FC236}">
                <a16:creationId xmlns:a16="http://schemas.microsoft.com/office/drawing/2014/main" id="{8E231B90-C0E5-884C-B272-9DA171E25497}"/>
              </a:ext>
            </a:extLst>
          </p:cNvPr>
          <p:cNvSpPr txBox="1"/>
          <p:nvPr/>
        </p:nvSpPr>
        <p:spPr>
          <a:xfrm>
            <a:off x="812129" y="6256042"/>
            <a:ext cx="1289456" cy="307777"/>
          </a:xfrm>
          <a:prstGeom prst="rect">
            <a:avLst/>
          </a:prstGeom>
          <a:noFill/>
        </p:spPr>
        <p:txBody>
          <a:bodyPr wrap="none" rtlCol="0">
            <a:spAutoFit/>
          </a:bodyPr>
          <a:lstStyle/>
          <a:p>
            <a:r>
              <a:rPr lang="en-US" sz="1400" dirty="0"/>
              <a:t>Modified from:</a:t>
            </a:r>
          </a:p>
        </p:txBody>
      </p:sp>
    </p:spTree>
    <p:extLst>
      <p:ext uri="{BB962C8B-B14F-4D97-AF65-F5344CB8AC3E}">
        <p14:creationId xmlns:p14="http://schemas.microsoft.com/office/powerpoint/2010/main" val="346963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rmavant Template 12_12_17">
  <a:themeElements>
    <a:clrScheme name="Custom 1G">
      <a:dk1>
        <a:srgbClr val="000000"/>
      </a:dk1>
      <a:lt1>
        <a:srgbClr val="FFFFFF"/>
      </a:lt1>
      <a:dk2>
        <a:srgbClr val="026CC5"/>
      </a:dk2>
      <a:lt2>
        <a:srgbClr val="2C5793"/>
      </a:lt2>
      <a:accent1>
        <a:srgbClr val="248EB3"/>
      </a:accent1>
      <a:accent2>
        <a:srgbClr val="8B4BAF"/>
      </a:accent2>
      <a:accent3>
        <a:srgbClr val="70AD47"/>
      </a:accent3>
      <a:accent4>
        <a:srgbClr val="F3661E"/>
      </a:accent4>
      <a:accent5>
        <a:srgbClr val="B90032"/>
      </a:accent5>
      <a:accent6>
        <a:srgbClr val="FFDA6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rmavant Template 12_12_17" id="{F6E0F026-CB13-6644-9EC9-6980AC581E62}" vid="{19AB99B4-7A12-C341-82B4-892C73564F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057342BD4E7B4C9513F57E7CC07D44" ma:contentTypeVersion="16" ma:contentTypeDescription="Create a new document." ma:contentTypeScope="" ma:versionID="381fbf80044e2cb014c5407fbc144b97">
  <xsd:schema xmlns:xsd="http://www.w3.org/2001/XMLSchema" xmlns:xs="http://www.w3.org/2001/XMLSchema" xmlns:p="http://schemas.microsoft.com/office/2006/metadata/properties" xmlns:ns2="0ca6896c-b376-46b0-80e0-30037fee7068" xmlns:ns3="09c7dc5f-8d50-40e1-848e-800b39415f8e" targetNamespace="http://schemas.microsoft.com/office/2006/metadata/properties" ma:root="true" ma:fieldsID="69737ea6dae2a790aac28a41cb7f2c84" ns2:_="" ns3:_="">
    <xsd:import namespace="0ca6896c-b376-46b0-80e0-30037fee7068"/>
    <xsd:import namespace="09c7dc5f-8d50-40e1-848e-800b39415f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a6896c-b376-46b0-80e0-30037fee70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aaf764-73f0-4b4c-b8e1-b7d465e080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9c7dc5f-8d50-40e1-848e-800b39415f8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e812e1c-87e0-4bf8-b081-6190977739fc}" ma:internalName="TaxCatchAll" ma:showField="CatchAllData" ma:web="09c7dc5f-8d50-40e1-848e-800b39415f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9c7dc5f-8d50-40e1-848e-800b39415f8e" xsi:nil="true"/>
    <lcf76f155ced4ddcb4097134ff3c332f xmlns="0ca6896c-b376-46b0-80e0-30037fee706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B06E33-386C-42D3-9853-B435F902E205}">
  <ds:schemaRefs>
    <ds:schemaRef ds:uri="http://schemas.microsoft.com/sharepoint/v3/contenttype/forms"/>
  </ds:schemaRefs>
</ds:datastoreItem>
</file>

<file path=customXml/itemProps2.xml><?xml version="1.0" encoding="utf-8"?>
<ds:datastoreItem xmlns:ds="http://schemas.openxmlformats.org/officeDocument/2006/customXml" ds:itemID="{B4725F31-1EB7-430A-B0AA-EDFA7B376B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a6896c-b376-46b0-80e0-30037fee7068"/>
    <ds:schemaRef ds:uri="09c7dc5f-8d50-40e1-848e-800b39415f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F81066-FD97-49D0-89B4-689D7A620DE7}">
  <ds:schemaRefs>
    <ds:schemaRef ds:uri="http://schemas.microsoft.com/office/2006/metadata/properties"/>
    <ds:schemaRef ds:uri="http://schemas.microsoft.com/office/infopath/2007/PartnerControls"/>
    <ds:schemaRef ds:uri="09c7dc5f-8d50-40e1-848e-800b39415f8e"/>
    <ds:schemaRef ds:uri="0ca6896c-b376-46b0-80e0-30037fee7068"/>
  </ds:schemaRefs>
</ds:datastoreItem>
</file>

<file path=docProps/app.xml><?xml version="1.0" encoding="utf-8"?>
<Properties xmlns="http://schemas.openxmlformats.org/officeDocument/2006/extended-properties" xmlns:vt="http://schemas.openxmlformats.org/officeDocument/2006/docPropsVTypes">
  <TotalTime>10051</TotalTime>
  <Words>5626</Words>
  <Application>Microsoft Macintosh PowerPoint</Application>
  <PresentationFormat>Widescreen</PresentationFormat>
  <Paragraphs>491</Paragraphs>
  <Slides>28</Slides>
  <Notes>16</Notes>
  <HiddenSlides>2</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2" baseType="lpstr">
      <vt:lpstr>American Typewriter</vt:lpstr>
      <vt:lpstr>Arial</vt:lpstr>
      <vt:lpstr>Calibri</vt:lpstr>
      <vt:lpstr>Calibri Light</vt:lpstr>
      <vt:lpstr>Cambria</vt:lpstr>
      <vt:lpstr>Franklin Gothic Book</vt:lpstr>
      <vt:lpstr>Franklin Gothic Medium Cond</vt:lpstr>
      <vt:lpstr>LucidaGrande</vt:lpstr>
      <vt:lpstr>Segoe UI</vt:lpstr>
      <vt:lpstr>Symbol</vt:lpstr>
      <vt:lpstr>Wingdings</vt:lpstr>
      <vt:lpstr>Office Theme</vt:lpstr>
      <vt:lpstr>2_Dermavant Template 12_12_17</vt:lpstr>
      <vt:lpstr>think-cell Slide</vt:lpstr>
      <vt:lpstr>Novel systemic therapies for the treatment of AD MUHC’s Centre of Excellence in AD</vt:lpstr>
      <vt:lpstr>Speaker Disclosures</vt:lpstr>
      <vt:lpstr>Objectives</vt:lpstr>
      <vt:lpstr>2022 EuroGuiDerm Guideline for adults with 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JAK signaling</vt:lpstr>
      <vt:lpstr>PowerPoint Presentation</vt:lpstr>
      <vt:lpstr>Available and emerging therapies for AD</vt:lpstr>
      <vt:lpstr>NMA: Comparison of Targeted Therapies without TCS for Mod-to-Severe AD</vt:lpstr>
      <vt:lpstr>NMA Results of Adults Treated Between 8 &amp; 16 Wks (Change in EASI &amp; PP-NRS)</vt:lpstr>
      <vt:lpstr>NMA Results of Adults Treated Between 8 &amp; 16 Wks (Change in POEM &amp; DLQI)</vt:lpstr>
      <vt:lpstr>PowerPoint Presentation</vt:lpstr>
      <vt:lpstr>PowerPoint Presentation</vt:lpstr>
      <vt:lpstr>Safety with Monoclonal antibodies</vt:lpstr>
      <vt:lpstr>Safety with JAK inhibitors</vt:lpstr>
      <vt:lpstr>Laboratory parameters</vt:lpstr>
      <vt:lpstr>Malignancy</vt:lpstr>
      <vt:lpstr>Infections </vt:lpstr>
      <vt:lpstr>Venous Thrombosis and MACE</vt:lpstr>
      <vt:lpstr>How to use JAK inhibitors:</vt:lpstr>
      <vt:lpstr>Take home messages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Melinda Gooderham</dc:creator>
  <cp:lastModifiedBy>Olga Perepichka</cp:lastModifiedBy>
  <cp:revision>159</cp:revision>
  <dcterms:created xsi:type="dcterms:W3CDTF">2019-06-02T19:34:10Z</dcterms:created>
  <dcterms:modified xsi:type="dcterms:W3CDTF">2023-07-31T15:31:48Z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0x010100BF057342BD4E7B4C9513F57E7CC07D44</vt:lpwstr>
  </property>
</Properties>
</file>